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theme/theme7.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8.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9.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10.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61" r:id="rId2"/>
    <p:sldMasterId id="2147483765" r:id="rId3"/>
    <p:sldMasterId id="2147483782" r:id="rId4"/>
    <p:sldMasterId id="2147484028" r:id="rId5"/>
    <p:sldMasterId id="2147484030" r:id="rId6"/>
    <p:sldMasterId id="2147484032" r:id="rId7"/>
    <p:sldMasterId id="2147484351" r:id="rId8"/>
    <p:sldMasterId id="2147484536" r:id="rId9"/>
    <p:sldMasterId id="2147484548" r:id="rId10"/>
    <p:sldMasterId id="2147484560" r:id="rId11"/>
  </p:sldMasterIdLst>
  <p:notesMasterIdLst>
    <p:notesMasterId r:id="rId91"/>
  </p:notesMasterIdLst>
  <p:sldIdLst>
    <p:sldId id="6415" r:id="rId12"/>
    <p:sldId id="6445" r:id="rId13"/>
    <p:sldId id="3982" r:id="rId14"/>
    <p:sldId id="6089" r:id="rId15"/>
    <p:sldId id="6425" r:id="rId16"/>
    <p:sldId id="6422" r:id="rId17"/>
    <p:sldId id="4048" r:id="rId18"/>
    <p:sldId id="6374" r:id="rId19"/>
    <p:sldId id="6373" r:id="rId20"/>
    <p:sldId id="6465" r:id="rId21"/>
    <p:sldId id="2125" r:id="rId22"/>
    <p:sldId id="3966" r:id="rId23"/>
    <p:sldId id="3508" r:id="rId24"/>
    <p:sldId id="4900" r:id="rId25"/>
    <p:sldId id="6466" r:id="rId26"/>
    <p:sldId id="6467" r:id="rId27"/>
    <p:sldId id="267" r:id="rId28"/>
    <p:sldId id="281" r:id="rId29"/>
    <p:sldId id="6449" r:id="rId30"/>
    <p:sldId id="276" r:id="rId31"/>
    <p:sldId id="980" r:id="rId32"/>
    <p:sldId id="987" r:id="rId33"/>
    <p:sldId id="985" r:id="rId34"/>
    <p:sldId id="988" r:id="rId35"/>
    <p:sldId id="986" r:id="rId36"/>
    <p:sldId id="989" r:id="rId37"/>
    <p:sldId id="984" r:id="rId38"/>
    <p:sldId id="990" r:id="rId39"/>
    <p:sldId id="4427" r:id="rId40"/>
    <p:sldId id="4428" r:id="rId41"/>
    <p:sldId id="4429" r:id="rId42"/>
    <p:sldId id="6450" r:id="rId43"/>
    <p:sldId id="286" r:id="rId44"/>
    <p:sldId id="292" r:id="rId45"/>
    <p:sldId id="293" r:id="rId46"/>
    <p:sldId id="298" r:id="rId47"/>
    <p:sldId id="294" r:id="rId48"/>
    <p:sldId id="297" r:id="rId49"/>
    <p:sldId id="295" r:id="rId50"/>
    <p:sldId id="296" r:id="rId51"/>
    <p:sldId id="5887" r:id="rId52"/>
    <p:sldId id="6462" r:id="rId53"/>
    <p:sldId id="6463" r:id="rId54"/>
    <p:sldId id="6464" r:id="rId55"/>
    <p:sldId id="6451" r:id="rId56"/>
    <p:sldId id="6461" r:id="rId57"/>
    <p:sldId id="6452" r:id="rId58"/>
    <p:sldId id="256" r:id="rId59"/>
    <p:sldId id="288" r:id="rId60"/>
    <p:sldId id="290" r:id="rId61"/>
    <p:sldId id="291" r:id="rId62"/>
    <p:sldId id="6453" r:id="rId63"/>
    <p:sldId id="6454" r:id="rId64"/>
    <p:sldId id="6455" r:id="rId65"/>
    <p:sldId id="2344" r:id="rId66"/>
    <p:sldId id="2608" r:id="rId67"/>
    <p:sldId id="2609" r:id="rId68"/>
    <p:sldId id="2610" r:id="rId69"/>
    <p:sldId id="6456" r:id="rId70"/>
    <p:sldId id="284" r:id="rId71"/>
    <p:sldId id="6457" r:id="rId72"/>
    <p:sldId id="287" r:id="rId73"/>
    <p:sldId id="285" r:id="rId74"/>
    <p:sldId id="6458" r:id="rId75"/>
    <p:sldId id="6459" r:id="rId76"/>
    <p:sldId id="6460" r:id="rId77"/>
    <p:sldId id="4144" r:id="rId78"/>
    <p:sldId id="6469" r:id="rId79"/>
    <p:sldId id="6470" r:id="rId80"/>
    <p:sldId id="6471" r:id="rId81"/>
    <p:sldId id="6472" r:id="rId82"/>
    <p:sldId id="6473" r:id="rId83"/>
    <p:sldId id="6474" r:id="rId84"/>
    <p:sldId id="6475" r:id="rId85"/>
    <p:sldId id="6476" r:id="rId86"/>
    <p:sldId id="6477" r:id="rId87"/>
    <p:sldId id="6478" r:id="rId88"/>
    <p:sldId id="6479" r:id="rId89"/>
    <p:sldId id="6468"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3" userDrawn="1">
          <p15:clr>
            <a:srgbClr val="A4A3A4"/>
          </p15:clr>
        </p15:guide>
        <p15:guide id="2" pos="7559" userDrawn="1">
          <p15:clr>
            <a:srgbClr val="A4A3A4"/>
          </p15:clr>
        </p15:guide>
        <p15:guide id="5" pos="3840" userDrawn="1">
          <p15:clr>
            <a:srgbClr val="A4A3A4"/>
          </p15:clr>
        </p15:guide>
        <p15:guide id="7" pos="5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325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32313"/>
    <a:srgbClr val="461E0E"/>
    <a:srgbClr val="A6A6A6"/>
    <a:srgbClr val="426E09"/>
    <a:srgbClr val="6A4946"/>
    <a:srgbClr val="00A4BA"/>
    <a:srgbClr val="AEA143"/>
    <a:srgbClr val="354064"/>
    <a:srgbClr val="354060"/>
    <a:srgbClr val="BBC3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55" autoAdjust="0"/>
    <p:restoredTop sz="96196" autoAdjust="0"/>
  </p:normalViewPr>
  <p:slideViewPr>
    <p:cSldViewPr snapToGrid="0" showGuides="1">
      <p:cViewPr varScale="1">
        <p:scale>
          <a:sx n="88" d="100"/>
          <a:sy n="88" d="100"/>
        </p:scale>
        <p:origin x="138" y="426"/>
      </p:cViewPr>
      <p:guideLst>
        <p:guide orient="horz" pos="1003"/>
        <p:guide pos="7559"/>
        <p:guide pos="3840"/>
        <p:guide pos="52"/>
      </p:guideLst>
    </p:cSldViewPr>
  </p:slideViewPr>
  <p:outlineViewPr>
    <p:cViewPr>
      <p:scale>
        <a:sx n="33" d="100"/>
        <a:sy n="33" d="100"/>
      </p:scale>
      <p:origin x="0" y="-2826"/>
    </p:cViewPr>
  </p:outlineViewPr>
  <p:notesTextViewPr>
    <p:cViewPr>
      <p:scale>
        <a:sx n="3" d="2"/>
        <a:sy n="3" d="2"/>
      </p:scale>
      <p:origin x="0" y="0"/>
    </p:cViewPr>
  </p:notesTextViewPr>
  <p:sorterViewPr>
    <p:cViewPr>
      <p:scale>
        <a:sx n="100" d="100"/>
        <a:sy n="100" d="100"/>
      </p:scale>
      <p:origin x="0" y="-17604"/>
    </p:cViewPr>
  </p:sorterViewPr>
  <p:notesViewPr>
    <p:cSldViewPr snapToGrid="0" showGuides="1">
      <p:cViewPr varScale="1">
        <p:scale>
          <a:sx n="80" d="100"/>
          <a:sy n="80" d="100"/>
        </p:scale>
        <p:origin x="2118" y="102"/>
      </p:cViewPr>
      <p:guideLst>
        <p:guide orient="horz" pos="2880"/>
        <p:guide pos="325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tableStyles" Target="tableStyles.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30DE10-56F2-4985-9F8C-3487DB53CA52}" type="datetimeFigureOut">
              <a:rPr lang="en-GB" smtClean="0"/>
              <a:t>03/10/2026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6FFDD3-6495-4AD6-807E-1E061A65AF26}" type="slidenum">
              <a:rPr lang="en-GB" smtClean="0"/>
              <a:t>‹#›</a:t>
            </a:fld>
            <a:endParaRPr lang="en-GB"/>
          </a:p>
        </p:txBody>
      </p:sp>
    </p:spTree>
    <p:extLst>
      <p:ext uri="{BB962C8B-B14F-4D97-AF65-F5344CB8AC3E}">
        <p14:creationId xmlns:p14="http://schemas.microsoft.com/office/powerpoint/2010/main" val="1406699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C0568-FC37-375E-2C2E-9C8DA450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7C590-6BCC-E8F3-6282-C0E2F1B1F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4F520C-3202-D09B-B821-101712C736A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B4F4F65-1711-6CC1-55F9-D6FC03C121F9}"/>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57998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82796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57B2B5-D10E-4AEE-8898-FE143F3FD62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911141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51308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67877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5D6E5-A9AD-2997-355D-9F08F1D31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E565D6-FF9C-628B-2ED5-D35667E9D7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A958E-98AE-6489-6365-7704B47DA3A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E7C964-806D-125E-04C1-72CA8A0817BF}"/>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32854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F3D2E-F904-2F23-8BD1-FCB86D806E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CFA9A-F328-EB08-E174-327FEA481F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B70692-8EE6-7A4F-D539-97B55E364A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E78488C-A491-F0AB-016B-E0BE3107E115}"/>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049983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1EA49-03A4-55C1-89B1-1AD46840F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9141B-F0C7-1DC7-4C61-B78E773A9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37607A-805C-9523-47BE-107464EC4C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2E1B7E-3D74-C49C-72CB-6536695C5F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57B2B5-D10E-4AEE-8898-FE143F3FD624}"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endParaRPr>
          </a:p>
        </p:txBody>
      </p:sp>
    </p:spTree>
    <p:extLst>
      <p:ext uri="{BB962C8B-B14F-4D97-AF65-F5344CB8AC3E}">
        <p14:creationId xmlns:p14="http://schemas.microsoft.com/office/powerpoint/2010/main" val="4159488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ADC6-E3B4-C8E3-9B58-ACA84F9149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20744-B8C5-45BE-81B9-B229BA3C1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A2365E-7BCC-5AAC-C944-AE12D10318C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29E6788-ADB1-5CE1-496F-C773A643EA01}"/>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08925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4F26F-FD76-B174-56EE-04343ED30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CAEAB-5FC4-47EC-0ECC-6AC99300C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06215F-6748-941A-9797-3CBD4E06C74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2C90A44-6BE6-4347-4B4A-7ACC273A8C85}"/>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BD5867FD-3ADC-463E-8817-98BBE4E5ACE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28325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1D9C-02C5-4925-A07D-DB04488648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18FF11-3CBB-4189-812E-4C32A4A07E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222848D-85ED-425F-821A-449E3FBA38A9}"/>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49D4666C-25A3-4B84-A926-9F07D855A61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2A1A2A4-011E-4B0B-9CBB-72495FE4A81C}"/>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7156845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5A7F3-F45C-4527-8CE4-2243FA006C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23CF412-EC3B-40AA-A340-ED13124FA6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E73ECE-2D21-4798-A986-2DF6656BF97F}"/>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D503B426-C071-48A3-ADAF-FFE2F39BBE8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25B3225-593B-4B37-8A16-843874D85C5B}"/>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6390067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7772-9EAC-428A-A910-A57B17A9B6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B37E02-618B-4882-B2A1-F3625FDE0B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C9268C-22F1-4E24-B2B6-15C05F1599FA}"/>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D735F20F-9C4D-449C-9DFC-6CDAB5EAD75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FE4D168-ED3E-4BDB-BB86-B84E8A201988}"/>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509370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A76F8-0649-4A03-8F28-0061ADE1B0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9ABC65-39BB-46D6-8B42-E99FEC8771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DCE373C-1331-4C5B-A230-CAD295738B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25B7187-C27D-4520-B01E-757DA42ABC19}"/>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6" name="Footer Placeholder 5">
            <a:extLst>
              <a:ext uri="{FF2B5EF4-FFF2-40B4-BE49-F238E27FC236}">
                <a16:creationId xmlns:a16="http://schemas.microsoft.com/office/drawing/2014/main" id="{9FB02333-2FAF-4151-81D3-C7EB00717E0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63BF9F8-E8A1-4DCF-90C7-41E6848587F9}"/>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1990441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9650-F437-4A3A-928C-FFA8CEFB5FD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73397D-BB48-4D42-AFBE-98BE2602B9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76DA50-825E-43D6-8C4F-DC024BBB41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0ACA53-C160-4994-B82F-21A3950204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C1F3C7-4E45-4A1B-A408-DCD0509BD5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B73998-9C89-4725-9E5C-5679D2FFF747}"/>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8" name="Footer Placeholder 7">
            <a:extLst>
              <a:ext uri="{FF2B5EF4-FFF2-40B4-BE49-F238E27FC236}">
                <a16:creationId xmlns:a16="http://schemas.microsoft.com/office/drawing/2014/main" id="{5E13EC82-D94E-48D7-99A7-4CC77AC07F2F}"/>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274588B-9F82-4446-8949-90ADA778B5DC}"/>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187270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5B25D-0F45-46A8-B21B-E2C604BF7F7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773716-60B4-497A-B3AE-3F7DF1A06ED3}"/>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4" name="Footer Placeholder 3">
            <a:extLst>
              <a:ext uri="{FF2B5EF4-FFF2-40B4-BE49-F238E27FC236}">
                <a16:creationId xmlns:a16="http://schemas.microsoft.com/office/drawing/2014/main" id="{16EEFA89-3154-4B25-BDFF-4F650C66C19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9C0F6F8B-2908-4CD2-8A2A-DC8993B1551E}"/>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2687722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2B60F8-55DC-425D-A020-A9F9454EF4D0}"/>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3" name="Footer Placeholder 2">
            <a:extLst>
              <a:ext uri="{FF2B5EF4-FFF2-40B4-BE49-F238E27FC236}">
                <a16:creationId xmlns:a16="http://schemas.microsoft.com/office/drawing/2014/main" id="{D1E652A0-8B80-415F-8B6D-0EEA365A78A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5FF8FFBC-01CF-4CC2-B4BC-A868AF3BA20C}"/>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0606184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AF3C-155A-435C-8375-80D0BC744D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26B5EB5-276E-4B05-A883-38AB8E129A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0DE87CD-3407-4D37-B433-F92C640EFE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F72634-B8E8-4003-84EE-B176A2F69D7D}"/>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6" name="Footer Placeholder 5">
            <a:extLst>
              <a:ext uri="{FF2B5EF4-FFF2-40B4-BE49-F238E27FC236}">
                <a16:creationId xmlns:a16="http://schemas.microsoft.com/office/drawing/2014/main" id="{41523D15-55CC-4F87-9320-030369CB02D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CE17F6F-7C7A-4AF7-8A05-1F7239A8B0D1}"/>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21096808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6A30A-7DC2-418C-B815-C6976A2290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DFC531F-76A8-4926-9D5E-08AA74C125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45B19AC-A685-45B8-8D51-AE1896AB88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B45EB9-D6A9-4D65-903E-4CA9D1A99C5D}"/>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6" name="Footer Placeholder 5">
            <a:extLst>
              <a:ext uri="{FF2B5EF4-FFF2-40B4-BE49-F238E27FC236}">
                <a16:creationId xmlns:a16="http://schemas.microsoft.com/office/drawing/2014/main" id="{B394C94D-7782-4A71-A956-490C6D21709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7625607-74DE-449E-A8B7-CF5B6AB7ABAF}"/>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6398689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E01D5-F515-42A3-AF02-DFEAE54769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EE355B-2042-4670-9F7B-2BA33AFAB8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D3E497-30C9-4BD8-B352-D8D0E25FD6A3}"/>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5BA56631-380F-429B-9A17-562E75D507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3DD9FE0-AE16-424B-B4DA-F762829B1E9D}"/>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379429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52A81C-B7F2-48EA-89F1-F8C0CB12FFF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4C65B7-AC18-4D2E-BFD1-BF11D6FB63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B2641C-F352-4484-84AE-F1868BC8B592}"/>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D8CD3059-1635-4B5A-B25F-6AC5511E8CF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97DD55E-9E21-4B8F-B2EB-C9A03B8926E1}"/>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018279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in title page">
    <p:spTree>
      <p:nvGrpSpPr>
        <p:cNvPr id="1" name=""/>
        <p:cNvGrpSpPr/>
        <p:nvPr/>
      </p:nvGrpSpPr>
      <p:grpSpPr>
        <a:xfrm>
          <a:off x="0" y="0"/>
          <a:ext cx="0" cy="0"/>
          <a:chOff x="0" y="0"/>
          <a:chExt cx="0" cy="0"/>
        </a:xfrm>
      </p:grpSpPr>
      <p:pic>
        <p:nvPicPr>
          <p:cNvPr id="5" name="Picture 4" descr="Three people looking over the Gola Rainforest, Sierra Leone" title="Guardians of the rainforest">
            <a:extLst>
              <a:ext uri="{FF2B5EF4-FFF2-40B4-BE49-F238E27FC236}">
                <a16:creationId xmlns:a16="http://schemas.microsoft.com/office/drawing/2014/main" id="{27F2AB38-032F-D247-BEB6-92B216F7AA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
          <a:stretch/>
        </p:blipFill>
        <p:spPr>
          <a:xfrm>
            <a:off x="0" y="357003"/>
            <a:ext cx="12192000" cy="6498251"/>
          </a:xfrm>
          <a:prstGeom prst="rect">
            <a:avLst/>
          </a:prstGeom>
        </p:spPr>
      </p:pic>
      <p:sp>
        <p:nvSpPr>
          <p:cNvPr id="6" name="Manual Input 1" descr="Blue strip sitting diagonally at the bottom of the image" title="Blue strip">
            <a:extLst>
              <a:ext uri="{FF2B5EF4-FFF2-40B4-BE49-F238E27FC236}">
                <a16:creationId xmlns:a16="http://schemas.microsoft.com/office/drawing/2014/main" id="{982FAD24-E141-5544-AE54-D73F6B544E74}"/>
              </a:ext>
            </a:extLst>
          </p:cNvPr>
          <p:cNvSpPr/>
          <p:nvPr userDrawn="1"/>
        </p:nvSpPr>
        <p:spPr>
          <a:xfrm rot="10800000" flipH="1" flipV="1">
            <a:off x="0" y="5580668"/>
            <a:ext cx="12192000" cy="127733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51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51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3518"/>
                </a:moveTo>
                <a:lnTo>
                  <a:pt x="10000" y="0"/>
                </a:lnTo>
                <a:lnTo>
                  <a:pt x="10000" y="10000"/>
                </a:lnTo>
                <a:lnTo>
                  <a:pt x="0" y="10000"/>
                </a:lnTo>
                <a:lnTo>
                  <a:pt x="0" y="3518"/>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Manual Input 1" descr="Green diagonal strip sitting on top of image" title="Green strip">
            <a:extLst>
              <a:ext uri="{FF2B5EF4-FFF2-40B4-BE49-F238E27FC236}">
                <a16:creationId xmlns:a16="http://schemas.microsoft.com/office/drawing/2014/main" id="{B5D0A1A6-8646-364A-BAD3-84C5CB8EC5FA}"/>
              </a:ext>
            </a:extLst>
          </p:cNvPr>
          <p:cNvSpPr/>
          <p:nvPr userDrawn="1"/>
        </p:nvSpPr>
        <p:spPr>
          <a:xfrm flipH="1" flipV="1">
            <a:off x="0" y="0"/>
            <a:ext cx="12192000" cy="118809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51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51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3518"/>
                </a:moveTo>
                <a:lnTo>
                  <a:pt x="10000" y="0"/>
                </a:lnTo>
                <a:lnTo>
                  <a:pt x="10000" y="10000"/>
                </a:lnTo>
                <a:lnTo>
                  <a:pt x="0" y="10000"/>
                </a:lnTo>
                <a:lnTo>
                  <a:pt x="0" y="3518"/>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Fairtrade brand logo" title="Choose the world you want">
            <a:extLst>
              <a:ext uri="{FF2B5EF4-FFF2-40B4-BE49-F238E27FC236}">
                <a16:creationId xmlns:a16="http://schemas.microsoft.com/office/drawing/2014/main" id="{C886CEFD-6ADF-7141-9106-E724BC916A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74239" y="5821771"/>
            <a:ext cx="3049293" cy="863748"/>
          </a:xfrm>
          <a:prstGeom prst="rect">
            <a:avLst/>
          </a:prstGeom>
        </p:spPr>
      </p:pic>
      <p:sp>
        <p:nvSpPr>
          <p:cNvPr id="9" name="Text Placeholder 7">
            <a:extLst>
              <a:ext uri="{FF2B5EF4-FFF2-40B4-BE49-F238E27FC236}">
                <a16:creationId xmlns:a16="http://schemas.microsoft.com/office/drawing/2014/main" id="{69EE0106-D492-2D44-BCAB-95A413853BEC}"/>
              </a:ext>
            </a:extLst>
          </p:cNvPr>
          <p:cNvSpPr>
            <a:spLocks noGrp="1"/>
          </p:cNvSpPr>
          <p:nvPr>
            <p:ph type="body" sz="quarter" idx="12" hasCustomPrompt="1"/>
          </p:nvPr>
        </p:nvSpPr>
        <p:spPr>
          <a:xfrm>
            <a:off x="237974" y="6185775"/>
            <a:ext cx="5397282" cy="246221"/>
          </a:xfrm>
          <a:prstGeom prst="rect">
            <a:avLst/>
          </a:prstGeom>
        </p:spPr>
        <p:txBody>
          <a:bodyPr wrap="square" lIns="0" tIns="0" rIns="0" bIns="0">
            <a:spAutoFit/>
          </a:bodyPr>
          <a:lstStyle>
            <a:lvl1pPr marL="0" indent="0">
              <a:lnSpc>
                <a:spcPct val="100000"/>
              </a:lnSpc>
              <a:spcBef>
                <a:spcPts val="0"/>
              </a:spcBef>
              <a:buNone/>
              <a:defRPr sz="1600" baseline="0">
                <a:solidFill>
                  <a:schemeClr val="tx1"/>
                </a:solidFill>
                <a:latin typeface="+mn-lt"/>
              </a:defRPr>
            </a:lvl1pPr>
            <a:lvl2pPr>
              <a:buNone/>
              <a:defRPr>
                <a:latin typeface="Veneer" panose="02000806000000000000" pitchFamily="2" charset="77"/>
              </a:defRPr>
            </a:lvl2pPr>
            <a:lvl3pPr>
              <a:buNone/>
              <a:defRPr>
                <a:latin typeface="Veneer" panose="02000806000000000000" pitchFamily="2" charset="77"/>
              </a:defRPr>
            </a:lvl3pPr>
            <a:lvl4pPr>
              <a:buNone/>
              <a:defRPr>
                <a:latin typeface="Veneer" panose="02000806000000000000" pitchFamily="2" charset="77"/>
              </a:defRPr>
            </a:lvl4pPr>
            <a:lvl5pPr>
              <a:buNone/>
              <a:defRPr>
                <a:latin typeface="Veneer" panose="02000806000000000000" pitchFamily="2" charset="77"/>
              </a:defRPr>
            </a:lvl5pPr>
          </a:lstStyle>
          <a:p>
            <a:pPr lvl="0"/>
            <a:r>
              <a:rPr lang="en-GB"/>
              <a:t>Insert title here</a:t>
            </a:r>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872169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lternative title p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610600" y="6356350"/>
            <a:ext cx="2743200" cy="365125"/>
          </a:xfrm>
          <a:prstGeom prst="rect">
            <a:avLst/>
          </a:prstGeom>
        </p:spPr>
        <p:txBody>
          <a:bodyPr/>
          <a:lstStyle/>
          <a:p>
            <a:fld id="{23EE135B-0AA9-4651-AFAA-9E3398D639F7}" type="slidenum">
              <a:rPr lang="en-GB" smtClean="0"/>
              <a:t>‹#›</a:t>
            </a:fld>
            <a:endParaRPr lang="en-GB"/>
          </a:p>
        </p:txBody>
      </p:sp>
      <p:pic>
        <p:nvPicPr>
          <p:cNvPr id="4" name="Picture 3" descr="A crowd of people dressed in green blue and black, together the shape of the figures make the Fairtrade logo which is a black figure with its arm raised surrounded in blue and green." title="Fairtrade community">
            <a:extLst>
              <a:ext uri="{FF2B5EF4-FFF2-40B4-BE49-F238E27FC236}">
                <a16:creationId xmlns:a16="http://schemas.microsoft.com/office/drawing/2014/main" id="{D77E944B-D76B-B345-AA48-687558E163A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1624"/>
            <a:ext cx="12192000" cy="6685519"/>
          </a:xfrm>
          <a:prstGeom prst="rect">
            <a:avLst/>
          </a:prstGeom>
        </p:spPr>
      </p:pic>
      <p:sp>
        <p:nvSpPr>
          <p:cNvPr id="5" name="Manual Input 1" descr="Green strip sitting on top of the image at the bottom of the screen" title="Green strip">
            <a:extLst>
              <a:ext uri="{FF2B5EF4-FFF2-40B4-BE49-F238E27FC236}">
                <a16:creationId xmlns:a16="http://schemas.microsoft.com/office/drawing/2014/main" id="{C38F1D03-8B61-8A4A-9A62-085983ACEAB5}"/>
              </a:ext>
            </a:extLst>
          </p:cNvPr>
          <p:cNvSpPr/>
          <p:nvPr userDrawn="1"/>
        </p:nvSpPr>
        <p:spPr>
          <a:xfrm rot="10800000" flipH="1" flipV="1">
            <a:off x="0" y="5580668"/>
            <a:ext cx="12192000" cy="127733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51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51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3518"/>
                </a:moveTo>
                <a:lnTo>
                  <a:pt x="10000" y="0"/>
                </a:lnTo>
                <a:lnTo>
                  <a:pt x="10000" y="10000"/>
                </a:lnTo>
                <a:lnTo>
                  <a:pt x="0" y="10000"/>
                </a:lnTo>
                <a:lnTo>
                  <a:pt x="0" y="3518"/>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Manual Input 1" descr="Blue strip sitting on top of the image at the top of the screen" title="Blue strip">
            <a:extLst>
              <a:ext uri="{FF2B5EF4-FFF2-40B4-BE49-F238E27FC236}">
                <a16:creationId xmlns:a16="http://schemas.microsoft.com/office/drawing/2014/main" id="{B5D0A1A6-8646-364A-BAD3-84C5CB8EC5FA}"/>
              </a:ext>
            </a:extLst>
          </p:cNvPr>
          <p:cNvSpPr/>
          <p:nvPr userDrawn="1"/>
        </p:nvSpPr>
        <p:spPr>
          <a:xfrm flipH="1" flipV="1">
            <a:off x="0" y="0"/>
            <a:ext cx="12192000" cy="118809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51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51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3518"/>
                </a:moveTo>
                <a:lnTo>
                  <a:pt x="10000" y="0"/>
                </a:lnTo>
                <a:lnTo>
                  <a:pt x="10000" y="10000"/>
                </a:lnTo>
                <a:lnTo>
                  <a:pt x="0" y="10000"/>
                </a:lnTo>
                <a:lnTo>
                  <a:pt x="0" y="3518"/>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Fairtrade brand logo" title="Choose the world you want">
            <a:extLst>
              <a:ext uri="{FF2B5EF4-FFF2-40B4-BE49-F238E27FC236}">
                <a16:creationId xmlns:a16="http://schemas.microsoft.com/office/drawing/2014/main" id="{C886CEFD-6ADF-7141-9106-E724BC916A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74239" y="5821771"/>
            <a:ext cx="3049293" cy="863748"/>
          </a:xfrm>
          <a:prstGeom prst="rect">
            <a:avLst/>
          </a:prstGeom>
        </p:spPr>
      </p:pic>
      <p:sp>
        <p:nvSpPr>
          <p:cNvPr id="9" name="Text Placeholder 7">
            <a:extLst>
              <a:ext uri="{FF2B5EF4-FFF2-40B4-BE49-F238E27FC236}">
                <a16:creationId xmlns:a16="http://schemas.microsoft.com/office/drawing/2014/main" id="{69EE0106-D492-2D44-BCAB-95A413853BEC}"/>
              </a:ext>
            </a:extLst>
          </p:cNvPr>
          <p:cNvSpPr>
            <a:spLocks noGrp="1"/>
          </p:cNvSpPr>
          <p:nvPr>
            <p:ph type="body" sz="quarter" idx="12" hasCustomPrompt="1"/>
          </p:nvPr>
        </p:nvSpPr>
        <p:spPr>
          <a:xfrm>
            <a:off x="237974" y="6185775"/>
            <a:ext cx="5397282" cy="246221"/>
          </a:xfrm>
          <a:prstGeom prst="rect">
            <a:avLst/>
          </a:prstGeom>
        </p:spPr>
        <p:txBody>
          <a:bodyPr wrap="square" lIns="0" tIns="0" rIns="0" bIns="0">
            <a:spAutoFit/>
          </a:bodyPr>
          <a:lstStyle>
            <a:lvl1pPr marL="0" indent="0">
              <a:lnSpc>
                <a:spcPct val="100000"/>
              </a:lnSpc>
              <a:spcBef>
                <a:spcPts val="0"/>
              </a:spcBef>
              <a:buNone/>
              <a:defRPr sz="1600" baseline="0">
                <a:solidFill>
                  <a:schemeClr val="tx1"/>
                </a:solidFill>
                <a:latin typeface="+mn-lt"/>
              </a:defRPr>
            </a:lvl1pPr>
            <a:lvl2pPr>
              <a:buNone/>
              <a:defRPr>
                <a:latin typeface="Veneer" panose="02000806000000000000" pitchFamily="2" charset="77"/>
              </a:defRPr>
            </a:lvl2pPr>
            <a:lvl3pPr>
              <a:buNone/>
              <a:defRPr>
                <a:latin typeface="Veneer" panose="02000806000000000000" pitchFamily="2" charset="77"/>
              </a:defRPr>
            </a:lvl3pPr>
            <a:lvl4pPr>
              <a:buNone/>
              <a:defRPr>
                <a:latin typeface="Veneer" panose="02000806000000000000" pitchFamily="2" charset="77"/>
              </a:defRPr>
            </a:lvl4pPr>
            <a:lvl5pPr>
              <a:buNone/>
              <a:defRPr>
                <a:latin typeface="Veneer" panose="02000806000000000000" pitchFamily="2" charset="77"/>
              </a:defRPr>
            </a:lvl5pPr>
          </a:lstStyle>
          <a:p>
            <a:pPr lvl="0"/>
            <a:r>
              <a:rPr lang="en-GB"/>
              <a:t>Insert title here</a:t>
            </a:r>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116780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long headings">
    <p:spTree>
      <p:nvGrpSpPr>
        <p:cNvPr id="1" name=""/>
        <p:cNvGrpSpPr/>
        <p:nvPr/>
      </p:nvGrpSpPr>
      <p:grpSpPr>
        <a:xfrm>
          <a:off x="0" y="0"/>
          <a:ext cx="0" cy="0"/>
          <a:chOff x="0" y="0"/>
          <a:chExt cx="0" cy="0"/>
        </a:xfrm>
      </p:grpSpPr>
      <p:pic>
        <p:nvPicPr>
          <p:cNvPr id="10" name="Picture 9" descr="Three people looking over the Gola Rainforest, Sierra Leone." title="Guardians of the rainforest">
            <a:extLst>
              <a:ext uri="{FF2B5EF4-FFF2-40B4-BE49-F238E27FC236}">
                <a16:creationId xmlns:a16="http://schemas.microsoft.com/office/drawing/2014/main" id="{27F2AB38-032F-D247-BEB6-92B216F7AA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36"/>
          <a:stretch/>
        </p:blipFill>
        <p:spPr>
          <a:xfrm>
            <a:off x="0" y="357003"/>
            <a:ext cx="12192000" cy="6498251"/>
          </a:xfrm>
          <a:prstGeom prst="rect">
            <a:avLst/>
          </a:prstGeom>
        </p:spPr>
      </p:pic>
      <p:sp>
        <p:nvSpPr>
          <p:cNvPr id="11" name="Manual Input 1" descr="Green diagonal strip sitting on top of image" title="Green strip">
            <a:extLst>
              <a:ext uri="{FF2B5EF4-FFF2-40B4-BE49-F238E27FC236}">
                <a16:creationId xmlns:a16="http://schemas.microsoft.com/office/drawing/2014/main" id="{B5D0A1A6-8646-364A-BAD3-84C5CB8EC5FA}"/>
              </a:ext>
            </a:extLst>
          </p:cNvPr>
          <p:cNvSpPr/>
          <p:nvPr userDrawn="1"/>
        </p:nvSpPr>
        <p:spPr>
          <a:xfrm flipH="1" flipV="1">
            <a:off x="0" y="0"/>
            <a:ext cx="12192000" cy="1188098"/>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51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51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3518"/>
                </a:moveTo>
                <a:lnTo>
                  <a:pt x="10000" y="0"/>
                </a:lnTo>
                <a:lnTo>
                  <a:pt x="10000" y="10000"/>
                </a:lnTo>
                <a:lnTo>
                  <a:pt x="0" y="10000"/>
                </a:lnTo>
                <a:lnTo>
                  <a:pt x="0" y="3518"/>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nual Input 1" descr="Blue strip sitting at the bottom of the image" title="Wid blue strip">
            <a:extLst>
              <a:ext uri="{FF2B5EF4-FFF2-40B4-BE49-F238E27FC236}">
                <a16:creationId xmlns:a16="http://schemas.microsoft.com/office/drawing/2014/main" id="{982FAD24-E141-5544-AE54-D73F6B544E74}"/>
              </a:ext>
            </a:extLst>
          </p:cNvPr>
          <p:cNvSpPr/>
          <p:nvPr userDrawn="1"/>
        </p:nvSpPr>
        <p:spPr>
          <a:xfrm rot="10800000" flipH="1" flipV="1">
            <a:off x="0" y="5000625"/>
            <a:ext cx="12192000" cy="185737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3518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3518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3518"/>
                </a:moveTo>
                <a:lnTo>
                  <a:pt x="10000" y="0"/>
                </a:lnTo>
                <a:lnTo>
                  <a:pt x="10000" y="10000"/>
                </a:lnTo>
                <a:lnTo>
                  <a:pt x="0" y="10000"/>
                </a:lnTo>
                <a:lnTo>
                  <a:pt x="0" y="3518"/>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7">
            <a:extLst>
              <a:ext uri="{FF2B5EF4-FFF2-40B4-BE49-F238E27FC236}">
                <a16:creationId xmlns:a16="http://schemas.microsoft.com/office/drawing/2014/main" id="{69EE0106-D492-2D44-BCAB-95A413853BEC}"/>
              </a:ext>
            </a:extLst>
          </p:cNvPr>
          <p:cNvSpPr>
            <a:spLocks noGrp="1"/>
          </p:cNvSpPr>
          <p:nvPr>
            <p:ph type="body" sz="quarter" idx="11" hasCustomPrompt="1"/>
          </p:nvPr>
        </p:nvSpPr>
        <p:spPr>
          <a:xfrm>
            <a:off x="237973" y="5759351"/>
            <a:ext cx="7524901" cy="430887"/>
          </a:xfrm>
          <a:prstGeom prst="rect">
            <a:avLst/>
          </a:prstGeom>
        </p:spPr>
        <p:txBody>
          <a:bodyPr wrap="square" lIns="0" tIns="0" rIns="0" bIns="0">
            <a:spAutoFit/>
          </a:bodyPr>
          <a:lstStyle>
            <a:lvl1pPr marL="0" indent="0">
              <a:lnSpc>
                <a:spcPct val="100000"/>
              </a:lnSpc>
              <a:spcBef>
                <a:spcPts val="0"/>
              </a:spcBef>
              <a:buNone/>
              <a:defRPr sz="2800" baseline="0">
                <a:solidFill>
                  <a:schemeClr val="tx1"/>
                </a:solidFill>
                <a:latin typeface="VeneerLowRes" panose="02000806000000000000" pitchFamily="2" charset="0"/>
              </a:defRPr>
            </a:lvl1pPr>
            <a:lvl2pPr>
              <a:buNone/>
              <a:defRPr>
                <a:latin typeface="Veneer" panose="02000806000000000000" pitchFamily="2" charset="77"/>
              </a:defRPr>
            </a:lvl2pPr>
            <a:lvl3pPr>
              <a:buNone/>
              <a:defRPr>
                <a:latin typeface="Veneer" panose="02000806000000000000" pitchFamily="2" charset="77"/>
              </a:defRPr>
            </a:lvl3pPr>
            <a:lvl4pPr>
              <a:buNone/>
              <a:defRPr>
                <a:latin typeface="Veneer" panose="02000806000000000000" pitchFamily="2" charset="77"/>
              </a:defRPr>
            </a:lvl4pPr>
            <a:lvl5pPr>
              <a:buNone/>
              <a:defRPr>
                <a:latin typeface="Veneer" panose="02000806000000000000" pitchFamily="2" charset="77"/>
              </a:defRPr>
            </a:lvl5pPr>
          </a:lstStyle>
          <a:p>
            <a:pPr lvl="0"/>
            <a:r>
              <a:rPr lang="en-GB"/>
              <a:t>Insert title here</a:t>
            </a:r>
          </a:p>
        </p:txBody>
      </p:sp>
      <p:sp>
        <p:nvSpPr>
          <p:cNvPr id="15" name="Text Placeholder 7">
            <a:extLst>
              <a:ext uri="{FF2B5EF4-FFF2-40B4-BE49-F238E27FC236}">
                <a16:creationId xmlns:a16="http://schemas.microsoft.com/office/drawing/2014/main" id="{69EE0106-D492-2D44-BCAB-95A413853BEC}"/>
              </a:ext>
            </a:extLst>
          </p:cNvPr>
          <p:cNvSpPr>
            <a:spLocks noGrp="1"/>
          </p:cNvSpPr>
          <p:nvPr>
            <p:ph type="body" sz="quarter" idx="12" hasCustomPrompt="1"/>
          </p:nvPr>
        </p:nvSpPr>
        <p:spPr>
          <a:xfrm>
            <a:off x="237973" y="6259095"/>
            <a:ext cx="7524901" cy="246221"/>
          </a:xfrm>
          <a:prstGeom prst="rect">
            <a:avLst/>
          </a:prstGeom>
        </p:spPr>
        <p:txBody>
          <a:bodyPr wrap="square" lIns="0" tIns="0" rIns="0" bIns="0">
            <a:spAutoFit/>
          </a:bodyPr>
          <a:lstStyle>
            <a:lvl1pPr marL="0" indent="0">
              <a:lnSpc>
                <a:spcPct val="100000"/>
              </a:lnSpc>
              <a:spcBef>
                <a:spcPts val="0"/>
              </a:spcBef>
              <a:buNone/>
              <a:defRPr sz="1600" baseline="0">
                <a:solidFill>
                  <a:schemeClr val="tx1"/>
                </a:solidFill>
                <a:latin typeface="+mn-lt"/>
              </a:defRPr>
            </a:lvl1pPr>
            <a:lvl2pPr>
              <a:buNone/>
              <a:defRPr>
                <a:latin typeface="Veneer" panose="02000806000000000000" pitchFamily="2" charset="77"/>
              </a:defRPr>
            </a:lvl2pPr>
            <a:lvl3pPr>
              <a:buNone/>
              <a:defRPr>
                <a:latin typeface="Veneer" panose="02000806000000000000" pitchFamily="2" charset="77"/>
              </a:defRPr>
            </a:lvl3pPr>
            <a:lvl4pPr>
              <a:buNone/>
              <a:defRPr>
                <a:latin typeface="Veneer" panose="02000806000000000000" pitchFamily="2" charset="77"/>
              </a:defRPr>
            </a:lvl4pPr>
            <a:lvl5pPr>
              <a:buNone/>
              <a:defRPr>
                <a:latin typeface="Veneer" panose="02000806000000000000" pitchFamily="2" charset="77"/>
              </a:defRPr>
            </a:lvl5pPr>
          </a:lstStyle>
          <a:p>
            <a:pPr lvl="0"/>
            <a:r>
              <a:rPr lang="en-GB"/>
              <a:t>Insert title here</a:t>
            </a:r>
          </a:p>
        </p:txBody>
      </p:sp>
      <p:pic>
        <p:nvPicPr>
          <p:cNvPr id="16" name="Picture 15" descr="Fairtrade brand logo" title="Choose the world you want">
            <a:extLst>
              <a:ext uri="{FF2B5EF4-FFF2-40B4-BE49-F238E27FC236}">
                <a16:creationId xmlns:a16="http://schemas.microsoft.com/office/drawing/2014/main" id="{C886CEFD-6ADF-7141-9106-E724BC916A7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74239" y="5821771"/>
            <a:ext cx="3049293" cy="863748"/>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702591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1">
    <p:spTree>
      <p:nvGrpSpPr>
        <p:cNvPr id="1" name=""/>
        <p:cNvGrpSpPr/>
        <p:nvPr/>
      </p:nvGrpSpPr>
      <p:grpSpPr>
        <a:xfrm>
          <a:off x="0" y="0"/>
          <a:ext cx="0" cy="0"/>
          <a:chOff x="0" y="0"/>
          <a:chExt cx="0" cy="0"/>
        </a:xfrm>
      </p:grpSpPr>
      <p:pic>
        <p:nvPicPr>
          <p:cNvPr id="3" name="Picture 2" descr="Image of a girl in a classroom writing in her notebook" title="Education">
            <a:extLst>
              <a:ext uri="{FF2B5EF4-FFF2-40B4-BE49-F238E27FC236}">
                <a16:creationId xmlns:a16="http://schemas.microsoft.com/office/drawing/2014/main" id="{3E729193-F107-F242-B7B5-8B951E0C3E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0" y="0"/>
            <a:ext cx="5535827" cy="5881816"/>
          </a:xfrm>
          <a:prstGeom prst="rect">
            <a:avLst/>
          </a:prstGeom>
        </p:spPr>
      </p:pic>
      <p:pic>
        <p:nvPicPr>
          <p:cNvPr id="4" name="Picture 3" descr="Illustration of cocoa pods on vines " title="Cocoa commodity">
            <a:extLst>
              <a:ext uri="{FF2B5EF4-FFF2-40B4-BE49-F238E27FC236}">
                <a16:creationId xmlns:a16="http://schemas.microsoft.com/office/drawing/2014/main" id="{C6E8EF9D-953E-1746-93D8-24B754AB6B5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4769815"/>
            <a:ext cx="5321508" cy="2096423"/>
          </a:xfrm>
          <a:prstGeom prst="rect">
            <a:avLst/>
          </a:prstGeom>
        </p:spPr>
      </p:pic>
      <p:sp>
        <p:nvSpPr>
          <p:cNvPr id="5" name="Freeform 4"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6" name="Picture 5"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8"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21353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2">
    <p:spTree>
      <p:nvGrpSpPr>
        <p:cNvPr id="1" name=""/>
        <p:cNvGrpSpPr/>
        <p:nvPr/>
      </p:nvGrpSpPr>
      <p:grpSpPr>
        <a:xfrm>
          <a:off x="0" y="0"/>
          <a:ext cx="0" cy="0"/>
          <a:chOff x="0" y="0"/>
          <a:chExt cx="0" cy="0"/>
        </a:xfrm>
      </p:grpSpPr>
      <p:pic>
        <p:nvPicPr>
          <p:cNvPr id="3" name="Picture 2" descr="Farmer reaching over seedlings that are being prepared to be planted" title="Farmer with seedlings">
            <a:extLst>
              <a:ext uri="{FF2B5EF4-FFF2-40B4-BE49-F238E27FC236}">
                <a16:creationId xmlns:a16="http://schemas.microsoft.com/office/drawing/2014/main" id="{5BC94727-C287-B143-9DE0-E07C8590827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409038" cy="6096000"/>
          </a:xfrm>
          <a:prstGeom prst="rect">
            <a:avLst/>
          </a:prstGeom>
        </p:spPr>
      </p:pic>
      <p:pic>
        <p:nvPicPr>
          <p:cNvPr id="4" name="Picture 3" descr="illustration showing coffee beans being grown on branches" title="Coffee illustration">
            <a:extLst>
              <a:ext uri="{FF2B5EF4-FFF2-40B4-BE49-F238E27FC236}">
                <a16:creationId xmlns:a16="http://schemas.microsoft.com/office/drawing/2014/main" id="{C8E52A52-6239-3341-8704-54C3952F4B0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 y="4769815"/>
            <a:ext cx="5351489" cy="2096423"/>
          </a:xfrm>
          <a:prstGeom prst="rect">
            <a:avLst/>
          </a:prstGeom>
        </p:spPr>
      </p:pic>
      <p:sp>
        <p:nvSpPr>
          <p:cNvPr id="5" name="Freeform 4" descr="Blue divider shape to split out image and text" title="Blue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Slide Number Placeholder 7"/>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8" name="Picture 7"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97980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3">
    <p:spTree>
      <p:nvGrpSpPr>
        <p:cNvPr id="1" name=""/>
        <p:cNvGrpSpPr/>
        <p:nvPr/>
      </p:nvGrpSpPr>
      <p:grpSpPr>
        <a:xfrm>
          <a:off x="0" y="0"/>
          <a:ext cx="0" cy="0"/>
          <a:chOff x="0" y="0"/>
          <a:chExt cx="0" cy="0"/>
        </a:xfrm>
      </p:grpSpPr>
      <p:pic>
        <p:nvPicPr>
          <p:cNvPr id="3" name="Picture 2" descr="A worker uses a magnifying glass to inspect banana plants for any sign of damage due to climate change" title="Worker inspecting banana plant">
            <a:extLst>
              <a:ext uri="{FF2B5EF4-FFF2-40B4-BE49-F238E27FC236}">
                <a16:creationId xmlns:a16="http://schemas.microsoft.com/office/drawing/2014/main" id="{31A6591B-8125-354A-B87A-C1F5056AD2B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5288403" cy="5725298"/>
          </a:xfrm>
          <a:prstGeom prst="rect">
            <a:avLst/>
          </a:prstGeom>
        </p:spPr>
      </p:pic>
      <p:pic>
        <p:nvPicPr>
          <p:cNvPr id="4" name="Picture 3" descr="Illustration showing banana plants and loose bananas" title="Banana illustration">
            <a:extLst>
              <a:ext uri="{FF2B5EF4-FFF2-40B4-BE49-F238E27FC236}">
                <a16:creationId xmlns:a16="http://schemas.microsoft.com/office/drawing/2014/main" id="{49BF9F3A-05DB-5643-B3C7-C945955C25E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4766192"/>
            <a:ext cx="5201587" cy="2100046"/>
          </a:xfrm>
          <a:prstGeom prst="rect">
            <a:avLst/>
          </a:prstGeom>
        </p:spPr>
      </p:pic>
      <p:sp>
        <p:nvSpPr>
          <p:cNvPr id="5" name="Freeform 4"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Slide Number Placeholder 7"/>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8" name="Picture 7"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84216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slide 4">
    <p:spTree>
      <p:nvGrpSpPr>
        <p:cNvPr id="1" name=""/>
        <p:cNvGrpSpPr/>
        <p:nvPr/>
      </p:nvGrpSpPr>
      <p:grpSpPr>
        <a:xfrm>
          <a:off x="0" y="0"/>
          <a:ext cx="0" cy="0"/>
          <a:chOff x="0" y="0"/>
          <a:chExt cx="0" cy="0"/>
        </a:xfrm>
      </p:grpSpPr>
      <p:pic>
        <p:nvPicPr>
          <p:cNvPr id="3" name="Picture 2" descr="Fairtrade campaigners dressed in banana suits in front of houses of parliament" title="Fairtrade campaigners">
            <a:extLst>
              <a:ext uri="{FF2B5EF4-FFF2-40B4-BE49-F238E27FC236}">
                <a16:creationId xmlns:a16="http://schemas.microsoft.com/office/drawing/2014/main" id="{61102023-47DF-554B-BEAC-22E0A7AE60A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 r="-1558"/>
          <a:stretch/>
        </p:blipFill>
        <p:spPr>
          <a:xfrm>
            <a:off x="0" y="8238"/>
            <a:ext cx="5373974" cy="6858000"/>
          </a:xfrm>
          <a:prstGeom prst="rect">
            <a:avLst/>
          </a:prstGeom>
        </p:spPr>
      </p:pic>
      <p:sp>
        <p:nvSpPr>
          <p:cNvPr id="4" name="Freeform 3" descr="Blue divider shape to split out image and text" title="Blue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7" name="Picture 6"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659034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slide 5">
    <p:spTree>
      <p:nvGrpSpPr>
        <p:cNvPr id="1" name=""/>
        <p:cNvGrpSpPr/>
        <p:nvPr/>
      </p:nvGrpSpPr>
      <p:grpSpPr>
        <a:xfrm>
          <a:off x="0" y="0"/>
          <a:ext cx="0" cy="0"/>
          <a:chOff x="0" y="0"/>
          <a:chExt cx="0" cy="0"/>
        </a:xfrm>
      </p:grpSpPr>
      <p:pic>
        <p:nvPicPr>
          <p:cNvPr id="3" name="Picture 2" descr="Image of water pump being used to bring clean water to communities" title="Clean water">
            <a:extLst>
              <a:ext uri="{FF2B5EF4-FFF2-40B4-BE49-F238E27FC236}">
                <a16:creationId xmlns:a16="http://schemas.microsoft.com/office/drawing/2014/main" id="{ABD35AC2-63B1-4F4C-9658-80C716EC0F2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80"/>
          <a:stretch/>
        </p:blipFill>
        <p:spPr>
          <a:xfrm>
            <a:off x="0" y="8238"/>
            <a:ext cx="5199832" cy="6858000"/>
          </a:xfrm>
          <a:prstGeom prst="rect">
            <a:avLst/>
          </a:prstGeom>
        </p:spPr>
      </p:pic>
      <p:sp>
        <p:nvSpPr>
          <p:cNvPr id="4" name="Freeform 3"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7" name="Picture 6"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14228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slide 6">
    <p:spTree>
      <p:nvGrpSpPr>
        <p:cNvPr id="1" name=""/>
        <p:cNvGrpSpPr/>
        <p:nvPr/>
      </p:nvGrpSpPr>
      <p:grpSpPr>
        <a:xfrm>
          <a:off x="0" y="0"/>
          <a:ext cx="0" cy="0"/>
          <a:chOff x="0" y="0"/>
          <a:chExt cx="0" cy="0"/>
        </a:xfrm>
      </p:grpSpPr>
      <p:pic>
        <p:nvPicPr>
          <p:cNvPr id="3" name="Picture 2" descr="An image of a cocoa farmer weighing produce on scales to determine the price of the product." title="Fair prices">
            <a:extLst>
              <a:ext uri="{FF2B5EF4-FFF2-40B4-BE49-F238E27FC236}">
                <a16:creationId xmlns:a16="http://schemas.microsoft.com/office/drawing/2014/main" id="{AECF77D7-64BB-3546-BD69-6E73975DB8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700"/>
            <a:ext cx="5199832" cy="6870700"/>
          </a:xfrm>
          <a:prstGeom prst="rect">
            <a:avLst/>
          </a:prstGeom>
        </p:spPr>
      </p:pic>
      <p:sp>
        <p:nvSpPr>
          <p:cNvPr id="4" name="Freeform 3" descr="Blue divider shape to split out image and text" title="Blue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7" name="Picture 6"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000561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slide 7">
    <p:spTree>
      <p:nvGrpSpPr>
        <p:cNvPr id="1" name=""/>
        <p:cNvGrpSpPr/>
        <p:nvPr/>
      </p:nvGrpSpPr>
      <p:grpSpPr>
        <a:xfrm>
          <a:off x="0" y="0"/>
          <a:ext cx="0" cy="0"/>
          <a:chOff x="0" y="0"/>
          <a:chExt cx="0" cy="0"/>
        </a:xfrm>
      </p:grpSpPr>
      <p:pic>
        <p:nvPicPr>
          <p:cNvPr id="3" name="Picture 2" descr="Photograph showing the backs of three people as they look over the Gola Rainforest in Sierra Leone." title="Guardians of the rainforest">
            <a:extLst>
              <a:ext uri="{FF2B5EF4-FFF2-40B4-BE49-F238E27FC236}">
                <a16:creationId xmlns:a16="http://schemas.microsoft.com/office/drawing/2014/main" id="{82936CD0-4460-1B47-9178-438AA6D25AC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6038"/>
          <a:stretch/>
        </p:blipFill>
        <p:spPr>
          <a:xfrm>
            <a:off x="0" y="-4462"/>
            <a:ext cx="10666194" cy="6862462"/>
          </a:xfrm>
          <a:prstGeom prst="rect">
            <a:avLst/>
          </a:prstGeom>
        </p:spPr>
      </p:pic>
      <p:sp>
        <p:nvSpPr>
          <p:cNvPr id="4" name="Freeform 3"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7" name="Picture 6"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2975206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slide 8">
    <p:spTree>
      <p:nvGrpSpPr>
        <p:cNvPr id="1" name=""/>
        <p:cNvGrpSpPr/>
        <p:nvPr/>
      </p:nvGrpSpPr>
      <p:grpSpPr>
        <a:xfrm>
          <a:off x="0" y="0"/>
          <a:ext cx="0" cy="0"/>
          <a:chOff x="0" y="0"/>
          <a:chExt cx="0" cy="0"/>
        </a:xfrm>
      </p:grpSpPr>
      <p:pic>
        <p:nvPicPr>
          <p:cNvPr id="3" name="Picture 2" descr="Girl writing on blackboard at school" title="Education">
            <a:extLst>
              <a:ext uri="{FF2B5EF4-FFF2-40B4-BE49-F238E27FC236}">
                <a16:creationId xmlns:a16="http://schemas.microsoft.com/office/drawing/2014/main" id="{305BF768-2AD5-5A41-9A87-658F20FA7FB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5388964" cy="6870492"/>
          </a:xfrm>
          <a:prstGeom prst="rect">
            <a:avLst/>
          </a:prstGeom>
        </p:spPr>
      </p:pic>
      <p:sp>
        <p:nvSpPr>
          <p:cNvPr id="4" name="Freeform 3" descr="Blue divider shape to split out image and text" title="Blue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7"/>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7" name="Picture 6"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293410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slide 9">
    <p:spTree>
      <p:nvGrpSpPr>
        <p:cNvPr id="1" name=""/>
        <p:cNvGrpSpPr/>
        <p:nvPr/>
      </p:nvGrpSpPr>
      <p:grpSpPr>
        <a:xfrm>
          <a:off x="0" y="0"/>
          <a:ext cx="0" cy="0"/>
          <a:chOff x="0" y="0"/>
          <a:chExt cx="0" cy="0"/>
        </a:xfrm>
      </p:grpSpPr>
      <p:pic>
        <p:nvPicPr>
          <p:cNvPr id="3" name="Picture 2" descr="Photograph of irrigation system that has been funded by Fairtrade premium" title="Irrigation">
            <a:extLst>
              <a:ext uri="{FF2B5EF4-FFF2-40B4-BE49-F238E27FC236}">
                <a16:creationId xmlns:a16="http://schemas.microsoft.com/office/drawing/2014/main" id="{B943BFB6-9674-3945-A4D9-03E89C57733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47" b="-7925"/>
          <a:stretch/>
        </p:blipFill>
        <p:spPr>
          <a:xfrm>
            <a:off x="-28575" y="-9525"/>
            <a:ext cx="5501390" cy="6096000"/>
          </a:xfrm>
          <a:prstGeom prst="rect">
            <a:avLst/>
          </a:prstGeom>
        </p:spPr>
      </p:pic>
      <p:pic>
        <p:nvPicPr>
          <p:cNvPr id="4" name="Picture 3" descr="Illustration showing banana plants and loose bananas" title="Banana illustration">
            <a:extLst>
              <a:ext uri="{FF2B5EF4-FFF2-40B4-BE49-F238E27FC236}">
                <a16:creationId xmlns:a16="http://schemas.microsoft.com/office/drawing/2014/main" id="{49BF9F3A-05DB-5643-B3C7-C945955C25E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8575" y="4766192"/>
            <a:ext cx="5201587" cy="2100046"/>
          </a:xfrm>
          <a:prstGeom prst="rect">
            <a:avLst/>
          </a:prstGeom>
        </p:spPr>
      </p:pic>
      <p:sp>
        <p:nvSpPr>
          <p:cNvPr id="5" name="Freeform 4"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Slide Number Placeholder 11"/>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8" name="Picture 7"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807509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slide 10">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2C09B6-1454-0742-8B5D-3EF89686C71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rot="5400000">
            <a:off x="-829085" y="829086"/>
            <a:ext cx="6858002" cy="5199832"/>
          </a:xfrm>
          <a:prstGeom prst="rect">
            <a:avLst/>
          </a:prstGeom>
        </p:spPr>
      </p:pic>
      <p:sp>
        <p:nvSpPr>
          <p:cNvPr id="4" name="Freeform 3" descr="Blue divider shape to split out image and text" title="Blue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7" name="Picture 6"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090905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slide 11">
    <p:spTree>
      <p:nvGrpSpPr>
        <p:cNvPr id="1" name=""/>
        <p:cNvGrpSpPr/>
        <p:nvPr/>
      </p:nvGrpSpPr>
      <p:grpSpPr>
        <a:xfrm>
          <a:off x="0" y="0"/>
          <a:ext cx="0" cy="0"/>
          <a:chOff x="0" y="0"/>
          <a:chExt cx="0" cy="0"/>
        </a:xfrm>
      </p:grpSpPr>
      <p:sp>
        <p:nvSpPr>
          <p:cNvPr id="3" name="Title 1"/>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VeneerLowRes" panose="02000806000000000000" pitchFamily="2" charset="0"/>
                <a:ea typeface="+mj-ea"/>
                <a:cs typeface="+mj-cs"/>
              </a:defRPr>
            </a:lvl1pPr>
          </a:lstStyle>
          <a:p>
            <a:r>
              <a:rPr lang="en-US"/>
              <a:t>Click to edit Master title style</a:t>
            </a:r>
            <a:endParaRPr lang="en-GB"/>
          </a:p>
        </p:txBody>
      </p:sp>
      <p:pic>
        <p:nvPicPr>
          <p:cNvPr id="4" name="Picture 3" descr="Picture of a doctor taking a patients blood pressure" title="Healthcare">
            <a:extLst>
              <a:ext uri="{FF2B5EF4-FFF2-40B4-BE49-F238E27FC236}">
                <a16:creationId xmlns:a16="http://schemas.microsoft.com/office/drawing/2014/main" id="{D018C62C-38EB-244F-83B6-D8334787C1A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5486401" cy="6866238"/>
          </a:xfrm>
          <a:prstGeom prst="rect">
            <a:avLst/>
          </a:prstGeom>
        </p:spPr>
      </p:pic>
      <p:sp>
        <p:nvSpPr>
          <p:cNvPr id="5" name="Freeform 4"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8" name="Picture 7"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79603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slide 12">
    <p:spTree>
      <p:nvGrpSpPr>
        <p:cNvPr id="1" name=""/>
        <p:cNvGrpSpPr/>
        <p:nvPr/>
      </p:nvGrpSpPr>
      <p:grpSpPr>
        <a:xfrm>
          <a:off x="0" y="0"/>
          <a:ext cx="0" cy="0"/>
          <a:chOff x="0" y="0"/>
          <a:chExt cx="0" cy="0"/>
        </a:xfrm>
      </p:grpSpPr>
      <p:pic>
        <p:nvPicPr>
          <p:cNvPr id="3" name="Picture 2" descr="Photograph of graduates from Women's school of leadership celebrating " title="Womens school of leadership">
            <a:extLst>
              <a:ext uri="{FF2B5EF4-FFF2-40B4-BE49-F238E27FC236}">
                <a16:creationId xmlns:a16="http://schemas.microsoft.com/office/drawing/2014/main" id="{F5B36F40-BEA5-EB4F-BD5D-221A107E314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6692433" cy="6862462"/>
          </a:xfrm>
          <a:prstGeom prst="rect">
            <a:avLst/>
          </a:prstGeom>
        </p:spPr>
      </p:pic>
      <p:sp>
        <p:nvSpPr>
          <p:cNvPr id="4" name="Freeform 3" descr="Blue divider shape to split out image and text" title="Blue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7" name="Picture 6"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6109192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slide 13">
    <p:spTree>
      <p:nvGrpSpPr>
        <p:cNvPr id="1" name=""/>
        <p:cNvGrpSpPr/>
        <p:nvPr/>
      </p:nvGrpSpPr>
      <p:grpSpPr>
        <a:xfrm>
          <a:off x="0" y="0"/>
          <a:ext cx="0" cy="0"/>
          <a:chOff x="0" y="0"/>
          <a:chExt cx="0" cy="0"/>
        </a:xfrm>
      </p:grpSpPr>
      <p:pic>
        <p:nvPicPr>
          <p:cNvPr id="6" name="Picture 5" descr="Lady in Fairtrade top hosting a session for an audience" title="Women School of Leadership"/>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380" y="-4462"/>
            <a:ext cx="5305425" cy="6858000"/>
          </a:xfrm>
          <a:prstGeom prst="rect">
            <a:avLst/>
          </a:prstGeom>
        </p:spPr>
      </p:pic>
      <p:sp>
        <p:nvSpPr>
          <p:cNvPr id="3" name="Freeform 2"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5" name="Picture 4"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13862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ivider slide 14">
    <p:spTree>
      <p:nvGrpSpPr>
        <p:cNvPr id="1" name=""/>
        <p:cNvGrpSpPr/>
        <p:nvPr/>
      </p:nvGrpSpPr>
      <p:grpSpPr>
        <a:xfrm>
          <a:off x="0" y="0"/>
          <a:ext cx="0" cy="0"/>
          <a:chOff x="0" y="0"/>
          <a:chExt cx="0" cy="0"/>
        </a:xfrm>
      </p:grpSpPr>
      <p:sp>
        <p:nvSpPr>
          <p:cNvPr id="3" name="Title 1"/>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VeneerLowRes" panose="02000806000000000000" pitchFamily="2" charset="0"/>
                <a:ea typeface="+mj-ea"/>
                <a:cs typeface="+mj-cs"/>
              </a:defRPr>
            </a:lvl1pPr>
          </a:lstStyle>
          <a:p>
            <a:r>
              <a:rPr lang="en-US"/>
              <a:t>Click to edit Master title style</a:t>
            </a:r>
            <a:endParaRPr lang="en-GB"/>
          </a:p>
        </p:txBody>
      </p:sp>
      <p:pic>
        <p:nvPicPr>
          <p:cNvPr id="4" name="Picture 3" descr="Up close photograph of scales used to weigh cocoa beans to ensure the producer is receiving a fair price" title="Fair price scales">
            <a:extLst>
              <a:ext uri="{FF2B5EF4-FFF2-40B4-BE49-F238E27FC236}">
                <a16:creationId xmlns:a16="http://schemas.microsoft.com/office/drawing/2014/main" id="{B0CCEB81-6442-F544-80A1-58764CDF3D9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5199833" cy="6858000"/>
          </a:xfrm>
          <a:prstGeom prst="rect">
            <a:avLst/>
          </a:prstGeom>
        </p:spPr>
      </p:pic>
      <p:sp>
        <p:nvSpPr>
          <p:cNvPr id="5" name="Freeform 4"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8" name="Picture 7"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98733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slide 15">
    <p:spTree>
      <p:nvGrpSpPr>
        <p:cNvPr id="1" name=""/>
        <p:cNvGrpSpPr/>
        <p:nvPr/>
      </p:nvGrpSpPr>
      <p:grpSpPr>
        <a:xfrm>
          <a:off x="0" y="0"/>
          <a:ext cx="0" cy="0"/>
          <a:chOff x="0" y="0"/>
          <a:chExt cx="0" cy="0"/>
        </a:xfrm>
      </p:grpSpPr>
      <p:sp>
        <p:nvSpPr>
          <p:cNvPr id="9" name="Title 1"/>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VeneerLowRes" panose="02000806000000000000" pitchFamily="2" charset="0"/>
                <a:ea typeface="+mj-ea"/>
                <a:cs typeface="+mj-cs"/>
              </a:defRPr>
            </a:lvl1pPr>
          </a:lstStyle>
          <a:p>
            <a:r>
              <a:rPr lang="en-US"/>
              <a:t>Click to edit Master title style</a:t>
            </a:r>
            <a:endParaRPr lang="en-GB"/>
          </a:p>
        </p:txBody>
      </p:sp>
      <p:pic>
        <p:nvPicPr>
          <p:cNvPr id="10" name="Picture 9" descr="A crowd of people dressed in green blue and black, together the shape of the figures make the Fairtrade logo which is a black figure with its arm raised surrounded in blue and green." title="Fairtrade community">
            <a:extLst>
              <a:ext uri="{FF2B5EF4-FFF2-40B4-BE49-F238E27FC236}">
                <a16:creationId xmlns:a16="http://schemas.microsoft.com/office/drawing/2014/main" id="{550ACB4A-5ED0-7B44-B639-B24C42D1E2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461"/>
            <a:ext cx="5607735" cy="6870700"/>
          </a:xfrm>
          <a:prstGeom prst="rect">
            <a:avLst/>
          </a:prstGeom>
        </p:spPr>
      </p:pic>
      <p:sp>
        <p:nvSpPr>
          <p:cNvPr id="11" name="Freeform 10" descr="Blue divider shape to split out image and text" title="Blue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00B9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Slide Number Placeholder 7"/>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14" name="Picture 13"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6231167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16">
    <p:spTree>
      <p:nvGrpSpPr>
        <p:cNvPr id="1" name=""/>
        <p:cNvGrpSpPr/>
        <p:nvPr/>
      </p:nvGrpSpPr>
      <p:grpSpPr>
        <a:xfrm>
          <a:off x="0" y="0"/>
          <a:ext cx="0" cy="0"/>
          <a:chOff x="0" y="0"/>
          <a:chExt cx="0" cy="0"/>
        </a:xfrm>
      </p:grpSpPr>
      <p:sp>
        <p:nvSpPr>
          <p:cNvPr id="3" name="Title 1"/>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VeneerLowRes" panose="02000806000000000000" pitchFamily="2" charset="0"/>
                <a:ea typeface="+mj-ea"/>
                <a:cs typeface="+mj-cs"/>
              </a:defRPr>
            </a:lvl1pPr>
          </a:lstStyle>
          <a:p>
            <a:r>
              <a:rPr lang="en-US"/>
              <a:t>Click to edit Master title style</a:t>
            </a:r>
            <a:endParaRPr lang="en-GB"/>
          </a:p>
        </p:txBody>
      </p:sp>
      <p:pic>
        <p:nvPicPr>
          <p:cNvPr id="4" name="Picture 3" descr="A crowd of people dressed in green blue and black, together the shape of the figures make the Fairtrade logo which is a black figure with its arm raised surrounded in blue and green." title="Fairtrade community">
            <a:extLst>
              <a:ext uri="{FF2B5EF4-FFF2-40B4-BE49-F238E27FC236}">
                <a16:creationId xmlns:a16="http://schemas.microsoft.com/office/drawing/2014/main" id="{550ACB4A-5ED0-7B44-B639-B24C42D1E2D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461"/>
            <a:ext cx="5607735" cy="6870700"/>
          </a:xfrm>
          <a:prstGeom prst="rect">
            <a:avLst/>
          </a:prstGeom>
        </p:spPr>
      </p:pic>
      <p:sp>
        <p:nvSpPr>
          <p:cNvPr id="5" name="Freeform 4" descr="Green shape to split image and text" title="Green divider">
            <a:extLst>
              <a:ext uri="{FF2B5EF4-FFF2-40B4-BE49-F238E27FC236}">
                <a16:creationId xmlns:a16="http://schemas.microsoft.com/office/drawing/2014/main" id="{995E1B36-B3C6-F940-B13D-C7BFCB981873}"/>
              </a:ext>
            </a:extLst>
          </p:cNvPr>
          <p:cNvSpPr/>
          <p:nvPr userDrawn="1"/>
        </p:nvSpPr>
        <p:spPr>
          <a:xfrm flipH="1">
            <a:off x="3951663" y="-4462"/>
            <a:ext cx="8240337" cy="6870700"/>
          </a:xfrm>
          <a:custGeom>
            <a:avLst/>
            <a:gdLst>
              <a:gd name="connsiteX0" fmla="*/ 8240337 w 8240337"/>
              <a:gd name="connsiteY0" fmla="*/ 0 h 6870700"/>
              <a:gd name="connsiteX1" fmla="*/ 3366977 w 8240337"/>
              <a:gd name="connsiteY1" fmla="*/ 5255 h 6870700"/>
              <a:gd name="connsiteX2" fmla="*/ 3366977 w 8240337"/>
              <a:gd name="connsiteY2" fmla="*/ 4462 h 6870700"/>
              <a:gd name="connsiteX3" fmla="*/ 0 w 8240337"/>
              <a:gd name="connsiteY3" fmla="*/ 4462 h 6870700"/>
              <a:gd name="connsiteX4" fmla="*/ 0 w 8240337"/>
              <a:gd name="connsiteY4" fmla="*/ 6862462 h 6870700"/>
              <a:gd name="connsiteX5" fmla="*/ 3047992 w 8240337"/>
              <a:gd name="connsiteY5" fmla="*/ 6862462 h 6870700"/>
              <a:gd name="connsiteX6" fmla="*/ 3048000 w 8240337"/>
              <a:gd name="connsiteY6" fmla="*/ 6869957 h 6870700"/>
              <a:gd name="connsiteX7" fmla="*/ 7012898 w 8240337"/>
              <a:gd name="connsiteY7" fmla="*/ 687070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40337" h="6870700">
                <a:moveTo>
                  <a:pt x="8240337" y="0"/>
                </a:moveTo>
                <a:lnTo>
                  <a:pt x="3366977" y="5255"/>
                </a:lnTo>
                <a:lnTo>
                  <a:pt x="3366977" y="4462"/>
                </a:lnTo>
                <a:lnTo>
                  <a:pt x="0" y="4462"/>
                </a:lnTo>
                <a:lnTo>
                  <a:pt x="0" y="6862462"/>
                </a:lnTo>
                <a:lnTo>
                  <a:pt x="3047992" y="6862462"/>
                </a:lnTo>
                <a:lnTo>
                  <a:pt x="3048000" y="6869957"/>
                </a:lnTo>
                <a:lnTo>
                  <a:pt x="7012898" y="6870700"/>
                </a:lnTo>
                <a:close/>
              </a:path>
            </a:pathLst>
          </a:cu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Slide Number Placeholder 6"/>
          <p:cNvSpPr>
            <a:spLocks noGrp="1"/>
          </p:cNvSpPr>
          <p:nvPr>
            <p:ph type="sldNum" sz="quarter" idx="11"/>
          </p:nvPr>
        </p:nvSpPr>
        <p:spPr>
          <a:xfrm>
            <a:off x="8610600" y="6356350"/>
            <a:ext cx="2743200" cy="365125"/>
          </a:xfrm>
          <a:prstGeom prst="rect">
            <a:avLst/>
          </a:prstGeom>
        </p:spPr>
        <p:txBody>
          <a:bodyPr/>
          <a:lstStyle/>
          <a:p>
            <a:fld id="{351EADB7-6F76-4269-9276-287231C94206}" type="slidenum">
              <a:rPr lang="en-GB" smtClean="0"/>
              <a:pPr/>
              <a:t>‹#›</a:t>
            </a:fld>
            <a:endParaRPr lang="en-GB"/>
          </a:p>
        </p:txBody>
      </p:sp>
      <p:pic>
        <p:nvPicPr>
          <p:cNvPr id="8" name="Picture 7" descr="Fairtrade brand logo" title="Choose the world you want">
            <a:extLst>
              <a:ext uri="{FF2B5EF4-FFF2-40B4-BE49-F238E27FC236}">
                <a16:creationId xmlns:a16="http://schemas.microsoft.com/office/drawing/2014/main" id="{B662B9E4-E061-744E-8E37-CB462F1B206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923237" y="201083"/>
            <a:ext cx="2015482" cy="570909"/>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814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in content p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63C85B8-24FD-4255-8342-1113ECE553A8}" type="slidenum">
              <a:rPr lang="en-GB" smtClean="0"/>
              <a:pPr/>
              <a:t>‹#›</a:t>
            </a:fld>
            <a:endParaRPr lang="en-GB"/>
          </a:p>
        </p:txBody>
      </p:sp>
      <p:sp>
        <p:nvSpPr>
          <p:cNvPr id="4" name="Text Placeholder 11">
            <a:extLst>
              <a:ext uri="{FF2B5EF4-FFF2-40B4-BE49-F238E27FC236}">
                <a16:creationId xmlns:a16="http://schemas.microsoft.com/office/drawing/2014/main" id="{C180A2E1-4607-5E40-A89D-E86BDE6D23D9}"/>
              </a:ext>
            </a:extLst>
          </p:cNvPr>
          <p:cNvSpPr>
            <a:spLocks noGrp="1"/>
          </p:cNvSpPr>
          <p:nvPr>
            <p:ph type="body" sz="quarter" idx="11"/>
          </p:nvPr>
        </p:nvSpPr>
        <p:spPr>
          <a:xfrm>
            <a:off x="364135" y="1366887"/>
            <a:ext cx="11463730" cy="4713402"/>
          </a:xfrm>
          <a:prstGeom prst="rect">
            <a:avLst/>
          </a:prstGeom>
        </p:spPr>
        <p:txBody>
          <a:bodyPr lIns="0" tIns="0" rIns="0" bIns="0" numCol="1" spcCol="180000"/>
          <a:lstStyle>
            <a:lvl1pPr marL="7938" indent="-7938">
              <a:buNone/>
              <a:tabLst/>
              <a:defRPr sz="1800">
                <a:latin typeface="Arial" panose="020B0604020202020204" pitchFamily="34" charset="0"/>
                <a:cs typeface="Arial" panose="020B0604020202020204" pitchFamily="34" charset="0"/>
              </a:defRPr>
            </a:lvl1pPr>
            <a:lvl2pPr>
              <a:buNone/>
              <a:defRPr sz="1800">
                <a:latin typeface="Arial" panose="020B0604020202020204" pitchFamily="34" charset="0"/>
                <a:cs typeface="Arial" panose="020B0604020202020204" pitchFamily="34" charset="0"/>
              </a:defRPr>
            </a:lvl2pPr>
            <a:lvl3pPr>
              <a:buNone/>
              <a:defRPr sz="1800">
                <a:latin typeface="Arial" panose="020B0604020202020204" pitchFamily="34" charset="0"/>
                <a:cs typeface="Arial" panose="020B0604020202020204" pitchFamily="34" charset="0"/>
              </a:defRPr>
            </a:lvl3pPr>
            <a:lvl4pPr>
              <a:buNone/>
              <a:defRPr sz="1800">
                <a:latin typeface="Arial" panose="020B0604020202020204" pitchFamily="34" charset="0"/>
                <a:cs typeface="Arial" panose="020B0604020202020204" pitchFamily="34" charset="0"/>
              </a:defRPr>
            </a:lvl4pPr>
            <a:lvl5pPr>
              <a:buNone/>
              <a:defRPr sz="180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3270058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page 3 colum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63C85B8-24FD-4255-8342-1113ECE553A8}" type="slidenum">
              <a:rPr lang="en-GB" smtClean="0"/>
              <a:pPr/>
              <a:t>‹#›</a:t>
            </a:fld>
            <a:endParaRPr lang="en-GB"/>
          </a:p>
        </p:txBody>
      </p:sp>
      <p:sp>
        <p:nvSpPr>
          <p:cNvPr id="4" name="Text Placeholder 11">
            <a:extLst>
              <a:ext uri="{FF2B5EF4-FFF2-40B4-BE49-F238E27FC236}">
                <a16:creationId xmlns:a16="http://schemas.microsoft.com/office/drawing/2014/main" id="{C180A2E1-4607-5E40-A89D-E86BDE6D23D9}"/>
              </a:ext>
            </a:extLst>
          </p:cNvPr>
          <p:cNvSpPr>
            <a:spLocks noGrp="1"/>
          </p:cNvSpPr>
          <p:nvPr>
            <p:ph type="body" sz="quarter" idx="11"/>
          </p:nvPr>
        </p:nvSpPr>
        <p:spPr>
          <a:xfrm>
            <a:off x="364135" y="1366887"/>
            <a:ext cx="11463730" cy="4713402"/>
          </a:xfrm>
          <a:prstGeom prst="rect">
            <a:avLst/>
          </a:prstGeom>
        </p:spPr>
        <p:txBody>
          <a:bodyPr lIns="0" tIns="0" rIns="0" bIns="0" numCol="3" spcCol="180000"/>
          <a:lstStyle>
            <a:lvl1pPr marL="7938" indent="-7938">
              <a:buNone/>
              <a:tabLst/>
              <a:defRPr sz="1800">
                <a:latin typeface="Arial" panose="020B0604020202020204" pitchFamily="34" charset="0"/>
                <a:cs typeface="Arial" panose="020B0604020202020204" pitchFamily="34" charset="0"/>
              </a:defRPr>
            </a:lvl1pPr>
            <a:lvl2pPr>
              <a:buNone/>
              <a:defRPr sz="1800">
                <a:latin typeface="Arial" panose="020B0604020202020204" pitchFamily="34" charset="0"/>
                <a:cs typeface="Arial" panose="020B0604020202020204" pitchFamily="34" charset="0"/>
              </a:defRPr>
            </a:lvl2pPr>
            <a:lvl3pPr>
              <a:buNone/>
              <a:defRPr sz="1800">
                <a:latin typeface="Arial" panose="020B0604020202020204" pitchFamily="34" charset="0"/>
                <a:cs typeface="Arial" panose="020B0604020202020204" pitchFamily="34" charset="0"/>
              </a:defRPr>
            </a:lvl3pPr>
            <a:lvl4pPr>
              <a:buNone/>
              <a:defRPr sz="1800">
                <a:latin typeface="Arial" panose="020B0604020202020204" pitchFamily="34" charset="0"/>
                <a:cs typeface="Arial" panose="020B0604020202020204" pitchFamily="34" charset="0"/>
              </a:defRPr>
            </a:lvl4pPr>
            <a:lvl5pPr>
              <a:buNone/>
              <a:defRPr sz="1800">
                <a:latin typeface="Arial" panose="020B0604020202020204" pitchFamily="34" charset="0"/>
                <a:cs typeface="Arial" panose="020B0604020202020204" pitchFamily="34" charset="0"/>
              </a:defRPr>
            </a:lvl5pPr>
          </a:lstStyle>
          <a:p>
            <a:pPr lvl="0"/>
            <a:r>
              <a:rPr lang="en-GB"/>
              <a:t>Click to edit Master text styles</a:t>
            </a:r>
          </a:p>
        </p:txBody>
      </p:sp>
    </p:spTree>
    <p:extLst>
      <p:ext uri="{BB962C8B-B14F-4D97-AF65-F5344CB8AC3E}">
        <p14:creationId xmlns:p14="http://schemas.microsoft.com/office/powerpoint/2010/main" val="16197933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page text and 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63C85B8-24FD-4255-8342-1113ECE553A8}" type="slidenum">
              <a:rPr lang="en-GB" smtClean="0"/>
              <a:pPr/>
              <a:t>‹#›</a:t>
            </a:fld>
            <a:endParaRPr lang="en-GB"/>
          </a:p>
        </p:txBody>
      </p:sp>
      <p:sp>
        <p:nvSpPr>
          <p:cNvPr id="4" name="Text Placeholder 11">
            <a:extLst>
              <a:ext uri="{FF2B5EF4-FFF2-40B4-BE49-F238E27FC236}">
                <a16:creationId xmlns:a16="http://schemas.microsoft.com/office/drawing/2014/main" id="{C180A2E1-4607-5E40-A89D-E86BDE6D23D9}"/>
              </a:ext>
            </a:extLst>
          </p:cNvPr>
          <p:cNvSpPr>
            <a:spLocks noGrp="1"/>
          </p:cNvSpPr>
          <p:nvPr>
            <p:ph type="body" sz="quarter" idx="11"/>
          </p:nvPr>
        </p:nvSpPr>
        <p:spPr>
          <a:xfrm>
            <a:off x="364135" y="1366887"/>
            <a:ext cx="6347750" cy="4713402"/>
          </a:xfrm>
          <a:prstGeom prst="rect">
            <a:avLst/>
          </a:prstGeom>
        </p:spPr>
        <p:txBody>
          <a:bodyPr lIns="0" tIns="0" rIns="0" bIns="0" numCol="2" spcCol="180000"/>
          <a:lstStyle>
            <a:lvl1pPr marL="7938" indent="-7938">
              <a:buNone/>
              <a:tabLst/>
              <a:defRPr sz="1800">
                <a:latin typeface="Arial" panose="020B0604020202020204" pitchFamily="34" charset="0"/>
                <a:cs typeface="Arial" panose="020B0604020202020204" pitchFamily="34" charset="0"/>
              </a:defRPr>
            </a:lvl1pPr>
            <a:lvl2pPr>
              <a:buNone/>
              <a:defRPr sz="1800">
                <a:latin typeface="Arial" panose="020B0604020202020204" pitchFamily="34" charset="0"/>
                <a:cs typeface="Arial" panose="020B0604020202020204" pitchFamily="34" charset="0"/>
              </a:defRPr>
            </a:lvl2pPr>
            <a:lvl3pPr>
              <a:buNone/>
              <a:defRPr sz="1800">
                <a:latin typeface="Arial" panose="020B0604020202020204" pitchFamily="34" charset="0"/>
                <a:cs typeface="Arial" panose="020B0604020202020204" pitchFamily="34" charset="0"/>
              </a:defRPr>
            </a:lvl3pPr>
            <a:lvl4pPr>
              <a:buNone/>
              <a:defRPr sz="1800">
                <a:latin typeface="Arial" panose="020B0604020202020204" pitchFamily="34" charset="0"/>
                <a:cs typeface="Arial" panose="020B0604020202020204" pitchFamily="34" charset="0"/>
              </a:defRPr>
            </a:lvl4pPr>
            <a:lvl5pPr>
              <a:buNone/>
              <a:defRPr sz="1800">
                <a:latin typeface="Arial" panose="020B0604020202020204" pitchFamily="34" charset="0"/>
                <a:cs typeface="Arial" panose="020B0604020202020204" pitchFamily="34" charset="0"/>
              </a:defRPr>
            </a:lvl5pPr>
          </a:lstStyle>
          <a:p>
            <a:pPr lvl="0"/>
            <a:r>
              <a:rPr lang="en-GB"/>
              <a:t>Click to edit Master text styles</a:t>
            </a:r>
          </a:p>
        </p:txBody>
      </p:sp>
      <p:sp>
        <p:nvSpPr>
          <p:cNvPr id="5" name="Picture Placeholder 2" descr="Box to add picture" title="Picture">
            <a:extLst>
              <a:ext uri="{FF2B5EF4-FFF2-40B4-BE49-F238E27FC236}">
                <a16:creationId xmlns:a16="http://schemas.microsoft.com/office/drawing/2014/main" id="{5E39FD04-892D-604C-93BE-8D4F0963F9E9}"/>
              </a:ext>
            </a:extLst>
          </p:cNvPr>
          <p:cNvSpPr>
            <a:spLocks noGrp="1"/>
          </p:cNvSpPr>
          <p:nvPr>
            <p:ph type="pic" sz="quarter" idx="12"/>
          </p:nvPr>
        </p:nvSpPr>
        <p:spPr>
          <a:xfrm>
            <a:off x="6994525" y="1366838"/>
            <a:ext cx="4835525" cy="4713287"/>
          </a:xfrm>
          <a:prstGeom prst="rect">
            <a:avLst/>
          </a:prstGeom>
        </p:spPr>
        <p:txBody>
          <a:bodyPr/>
          <a:lstStyle>
            <a:lvl1pPr>
              <a:buNone/>
              <a:defRPr sz="1800">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12808126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pag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F63C85B8-24FD-4255-8342-1113ECE553A8}" type="slidenum">
              <a:rPr lang="en-GB" smtClean="0"/>
              <a:pPr/>
              <a:t>‹#›</a:t>
            </a:fld>
            <a:endParaRPr lang="en-GB"/>
          </a:p>
        </p:txBody>
      </p:sp>
      <p:sp>
        <p:nvSpPr>
          <p:cNvPr id="4" name="Chart Placeholder 3">
            <a:extLst>
              <a:ext uri="{FF2B5EF4-FFF2-40B4-BE49-F238E27FC236}">
                <a16:creationId xmlns:a16="http://schemas.microsoft.com/office/drawing/2014/main" id="{C9E01DA5-9D84-0843-8FE3-2692F07181BE}"/>
              </a:ext>
            </a:extLst>
          </p:cNvPr>
          <p:cNvSpPr>
            <a:spLocks noGrp="1"/>
          </p:cNvSpPr>
          <p:nvPr>
            <p:ph type="chart" sz="quarter" idx="11"/>
          </p:nvPr>
        </p:nvSpPr>
        <p:spPr>
          <a:xfrm>
            <a:off x="330200" y="1414463"/>
            <a:ext cx="11547475" cy="4467225"/>
          </a:xfrm>
          <a:prstGeom prst="rect">
            <a:avLst/>
          </a:prstGeom>
        </p:spPr>
        <p:txBody>
          <a:bodyPr/>
          <a:lstStyle>
            <a:lvl1pPr>
              <a:buNone/>
              <a:defRPr sz="1800">
                <a:latin typeface="Arial" panose="020B0604020202020204" pitchFamily="34" charset="0"/>
                <a:cs typeface="Arial" panose="020B0604020202020204" pitchFamily="34" charset="0"/>
              </a:defRPr>
            </a:lvl1pPr>
          </a:lstStyle>
          <a:p>
            <a:endParaRPr lang="en-GB"/>
          </a:p>
        </p:txBody>
      </p:sp>
    </p:spTree>
    <p:extLst>
      <p:ext uri="{BB962C8B-B14F-4D97-AF65-F5344CB8AC3E}">
        <p14:creationId xmlns:p14="http://schemas.microsoft.com/office/powerpoint/2010/main" val="38780608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Placeholder 2">
            <a:extLst>
              <a:ext uri="{FF2B5EF4-FFF2-40B4-BE49-F238E27FC236}">
                <a16:creationId xmlns:a16="http://schemas.microsoft.com/office/drawing/2014/main" id="{E0D6D550-46B3-3446-8990-E33A79144D82}"/>
              </a:ext>
            </a:extLst>
          </p:cNvPr>
          <p:cNvSpPr>
            <a:spLocks noGrp="1"/>
          </p:cNvSpPr>
          <p:nvPr>
            <p:ph type="title" hasCustomPrompt="1"/>
          </p:nvPr>
        </p:nvSpPr>
        <p:spPr>
          <a:xfrm>
            <a:off x="644549" y="764704"/>
            <a:ext cx="10492012" cy="1296144"/>
          </a:xfrm>
          <a:prstGeom prst="rect">
            <a:avLst/>
          </a:prstGeom>
        </p:spPr>
        <p:txBody>
          <a:bodyPr vert="horz" lIns="91440" tIns="45720" rIns="91440" bIns="45720" rtlCol="0" anchor="ctr">
            <a:normAutofit/>
          </a:bodyPr>
          <a:lstStyle>
            <a:lvl1pPr>
              <a:defRPr sz="4400" b="1" i="0">
                <a:solidFill>
                  <a:schemeClr val="bg1"/>
                </a:solidFill>
                <a:latin typeface="Mokoko XBold" panose="02060503020203020204" pitchFamily="18" charset="77"/>
                <a:cs typeface="Mokoko XBold" panose="02060503020203020204" pitchFamily="18" charset="77"/>
              </a:defRPr>
            </a:lvl1pPr>
          </a:lstStyle>
          <a:p>
            <a:r>
              <a:rPr lang="en-GB" dirty="0"/>
              <a:t>Short title goes here</a:t>
            </a:r>
            <a:endParaRPr lang="en-US" dirty="0"/>
          </a:p>
        </p:txBody>
      </p:sp>
      <p:sp>
        <p:nvSpPr>
          <p:cNvPr id="6" name="Text Placeholder 2">
            <a:extLst>
              <a:ext uri="{FF2B5EF4-FFF2-40B4-BE49-F238E27FC236}">
                <a16:creationId xmlns:a16="http://schemas.microsoft.com/office/drawing/2014/main" id="{E5DEA37E-C29B-AC40-A4CD-6B82F5737144}"/>
              </a:ext>
            </a:extLst>
          </p:cNvPr>
          <p:cNvSpPr>
            <a:spLocks noGrp="1"/>
          </p:cNvSpPr>
          <p:nvPr>
            <p:ph type="body" sz="quarter" idx="10" hasCustomPrompt="1"/>
          </p:nvPr>
        </p:nvSpPr>
        <p:spPr>
          <a:xfrm>
            <a:off x="2902221" y="2348881"/>
            <a:ext cx="5976664" cy="2736254"/>
          </a:xfrm>
          <a:prstGeom prst="rect">
            <a:avLst/>
          </a:prstGeom>
        </p:spPr>
        <p:txBody>
          <a:bodyPr/>
          <a:lstStyle>
            <a:lvl1pPr>
              <a:defRPr>
                <a:solidFill>
                  <a:schemeClr val="bg1"/>
                </a:solidFill>
              </a:defRPr>
            </a:lvl1pPr>
          </a:lstStyle>
          <a:p>
            <a:pPr lvl="0"/>
            <a:r>
              <a:rPr lang="en-GB" dirty="0"/>
              <a:t>Speaker name and job title</a:t>
            </a:r>
          </a:p>
          <a:p>
            <a:pPr lvl="0"/>
            <a:endParaRPr lang="en-GB" dirty="0"/>
          </a:p>
          <a:p>
            <a:pPr lvl="0"/>
            <a:r>
              <a:rPr lang="en-GB" dirty="0"/>
              <a:t>Date and time</a:t>
            </a:r>
          </a:p>
        </p:txBody>
      </p:sp>
    </p:spTree>
    <p:extLst>
      <p:ext uri="{BB962C8B-B14F-4D97-AF65-F5344CB8AC3E}">
        <p14:creationId xmlns:p14="http://schemas.microsoft.com/office/powerpoint/2010/main" val="898126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 Template - Bullet Slide 3">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791C3F34-D881-BA4A-BDD3-D9437A620090}"/>
              </a:ext>
            </a:extLst>
          </p:cNvPr>
          <p:cNvSpPr>
            <a:spLocks noGrp="1"/>
          </p:cNvSpPr>
          <p:nvPr>
            <p:ph sz="quarter" idx="12" hasCustomPrompt="1"/>
          </p:nvPr>
        </p:nvSpPr>
        <p:spPr>
          <a:xfrm>
            <a:off x="838202" y="1341994"/>
            <a:ext cx="5037667" cy="3959225"/>
          </a:xfrm>
          <a:prstGeom prst="rect">
            <a:avLst/>
          </a:prstGeom>
        </p:spPr>
        <p:txBody>
          <a:bodyPr/>
          <a:lstStyle>
            <a:lvl1pPr marL="447689" indent="-447689">
              <a:buBlip>
                <a:blip r:embed="rId2"/>
              </a:buBlip>
              <a:tabLst>
                <a:tab pos="0" algn="l"/>
              </a:tabLst>
              <a:defRPr/>
            </a:lvl1pPr>
            <a:lvl2pPr marL="407981" indent="307969">
              <a:tabLst/>
              <a:defRPr/>
            </a:lvl2pPr>
          </a:lstStyle>
          <a:p>
            <a:pPr marL="477535" indent="-477535">
              <a:buBlip>
                <a:blip r:embed="rId2"/>
              </a:buBlip>
            </a:pPr>
            <a:r>
              <a:rPr lang="en-GB" sz="3200" dirty="0"/>
              <a:t>Bullet point one</a:t>
            </a:r>
          </a:p>
          <a:p>
            <a:pPr lvl="1"/>
            <a:r>
              <a:rPr lang="en-GB" dirty="0"/>
              <a:t>Second level</a:t>
            </a:r>
          </a:p>
        </p:txBody>
      </p:sp>
      <p:sp>
        <p:nvSpPr>
          <p:cNvPr id="15" name="Content Placeholder 13">
            <a:extLst>
              <a:ext uri="{FF2B5EF4-FFF2-40B4-BE49-F238E27FC236}">
                <a16:creationId xmlns:a16="http://schemas.microsoft.com/office/drawing/2014/main" id="{114F7350-8891-CB4C-9FF5-26BFC19328A2}"/>
              </a:ext>
            </a:extLst>
          </p:cNvPr>
          <p:cNvSpPr>
            <a:spLocks noGrp="1"/>
          </p:cNvSpPr>
          <p:nvPr>
            <p:ph sz="quarter" idx="13" hasCustomPrompt="1"/>
          </p:nvPr>
        </p:nvSpPr>
        <p:spPr>
          <a:xfrm>
            <a:off x="6235749" y="1341993"/>
            <a:ext cx="5173928" cy="3959225"/>
          </a:xfrm>
          <a:prstGeom prst="rect">
            <a:avLst/>
          </a:prstGeom>
        </p:spPr>
        <p:txBody>
          <a:bodyPr/>
          <a:lstStyle>
            <a:lvl1pPr marL="447689" indent="-447689">
              <a:buBlip>
                <a:blip r:embed="rId2"/>
              </a:buBlip>
              <a:defRPr/>
            </a:lvl1pPr>
            <a:lvl2pPr marL="806436" indent="-361944">
              <a:tabLst/>
              <a:defRPr/>
            </a:lvl2pPr>
          </a:lstStyle>
          <a:p>
            <a:pPr marL="477535" indent="-477535">
              <a:buBlip>
                <a:blip r:embed="rId2"/>
              </a:buBlip>
            </a:pPr>
            <a:r>
              <a:rPr lang="en-GB" sz="3200" dirty="0"/>
              <a:t>Bullet point two</a:t>
            </a:r>
          </a:p>
          <a:p>
            <a:pPr lvl="1"/>
            <a:r>
              <a:rPr lang="en-GB" dirty="0"/>
              <a:t>Second level</a:t>
            </a:r>
          </a:p>
        </p:txBody>
      </p:sp>
      <p:sp>
        <p:nvSpPr>
          <p:cNvPr id="16" name="Title Placeholder 9">
            <a:extLst>
              <a:ext uri="{FF2B5EF4-FFF2-40B4-BE49-F238E27FC236}">
                <a16:creationId xmlns:a16="http://schemas.microsoft.com/office/drawing/2014/main" id="{175180C8-5F5C-DF4E-AFE1-FCBCC33F9798}"/>
              </a:ext>
            </a:extLst>
          </p:cNvPr>
          <p:cNvSpPr>
            <a:spLocks noGrp="1"/>
          </p:cNvSpPr>
          <p:nvPr>
            <p:ph type="title" hasCustomPrompt="1"/>
          </p:nvPr>
        </p:nvSpPr>
        <p:spPr>
          <a:xfrm>
            <a:off x="838200" y="365136"/>
            <a:ext cx="10515600" cy="759619"/>
          </a:xfrm>
          <a:prstGeom prst="rect">
            <a:avLst/>
          </a:prstGeom>
        </p:spPr>
        <p:txBody>
          <a:bodyPr vert="horz" lIns="91440" tIns="45720" rIns="91440" bIns="45720" rtlCol="0" anchor="t">
            <a:noAutofit/>
          </a:bodyPr>
          <a:lstStyle/>
          <a:p>
            <a:r>
              <a:rPr lang="en-GB" dirty="0"/>
              <a:t>Click to add title</a:t>
            </a:r>
            <a:endParaRPr lang="en-US" dirty="0"/>
          </a:p>
        </p:txBody>
      </p:sp>
      <p:sp>
        <p:nvSpPr>
          <p:cNvPr id="7" name="Slide Number Placeholder 6">
            <a:extLst>
              <a:ext uri="{FF2B5EF4-FFF2-40B4-BE49-F238E27FC236}">
                <a16:creationId xmlns:a16="http://schemas.microsoft.com/office/drawing/2014/main" id="{A5F6D2C7-9974-3241-8E17-9C8C91D73EF0}"/>
              </a:ext>
            </a:extLst>
          </p:cNvPr>
          <p:cNvSpPr>
            <a:spLocks noGrp="1"/>
          </p:cNvSpPr>
          <p:nvPr>
            <p:ph type="sldNum" sz="quarter" idx="4"/>
          </p:nvPr>
        </p:nvSpPr>
        <p:spPr>
          <a:xfrm>
            <a:off x="10632505" y="6310322"/>
            <a:ext cx="1231032" cy="365125"/>
          </a:xfrm>
          <a:prstGeom prst="rect">
            <a:avLst/>
          </a:prstGeom>
        </p:spPr>
        <p:txBody>
          <a:bodyPr vert="horz" lIns="91440" tIns="45720" rIns="91440" bIns="45720" rtlCol="0" anchor="ctr"/>
          <a:lstStyle>
            <a:lvl1pPr algn="r">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5D1EE2C-079A-8247-AEF1-2B6520D3F5D8}" type="slidenum">
              <a:rPr lang="en-US" smtClean="0"/>
              <a:pPr/>
              <a:t>‹#›</a:t>
            </a:fld>
            <a:endParaRPr lang="en-US" dirty="0"/>
          </a:p>
        </p:txBody>
      </p:sp>
    </p:spTree>
    <p:extLst>
      <p:ext uri="{BB962C8B-B14F-4D97-AF65-F5344CB8AC3E}">
        <p14:creationId xmlns:p14="http://schemas.microsoft.com/office/powerpoint/2010/main" val="2080711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 page image 1">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B634300-2072-2042-A089-9D8D1DACE475}"/>
              </a:ext>
            </a:extLst>
          </p:cNvPr>
          <p:cNvSpPr>
            <a:spLocks noGrp="1"/>
          </p:cNvSpPr>
          <p:nvPr>
            <p:ph type="pic" sz="quarter" idx="10" hasCustomPrompt="1"/>
          </p:nvPr>
        </p:nvSpPr>
        <p:spPr>
          <a:xfrm>
            <a:off x="0" y="0"/>
            <a:ext cx="12192000" cy="6858000"/>
          </a:xfrm>
          <a:prstGeom prst="rect">
            <a:avLst/>
          </a:prstGeom>
        </p:spPr>
        <p:txBody>
          <a:bodyPr anchor="ctr">
            <a:normAutofit/>
          </a:bodyPr>
          <a:lstStyle>
            <a:lvl1pPr marL="0" marR="0" indent="0" algn="ctr" defTabSz="914383"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38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on picture icon to insert photo</a:t>
            </a:r>
          </a:p>
          <a:p>
            <a:endParaRPr lang="en-US" dirty="0"/>
          </a:p>
        </p:txBody>
      </p:sp>
    </p:spTree>
    <p:extLst>
      <p:ext uri="{BB962C8B-B14F-4D97-AF65-F5344CB8AC3E}">
        <p14:creationId xmlns:p14="http://schemas.microsoft.com/office/powerpoint/2010/main" val="15129253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A806-29B2-2C42-CB02-1D2AF724DCC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07F3AD2-D1A1-8907-795F-3AD426E375CF}"/>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FDD0CCA-2A20-B8AE-8EEB-6F6807E6A1B5}"/>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5" name="Footer Placeholder 4">
            <a:extLst>
              <a:ext uri="{FF2B5EF4-FFF2-40B4-BE49-F238E27FC236}">
                <a16:creationId xmlns:a16="http://schemas.microsoft.com/office/drawing/2014/main" id="{2C0EF357-BA10-3217-B30D-5B2D4F4CF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A73F6D-FE32-A77F-DC51-D3F23047CD8E}"/>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20158302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C3FEC-8668-DBEF-F2B5-E43707FC5F6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DBB913B-6C9F-2B79-0978-C1977A9C04C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9FFD8C0-2590-1986-5AC5-B5F60955A45D}"/>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5" name="Footer Placeholder 4">
            <a:extLst>
              <a:ext uri="{FF2B5EF4-FFF2-40B4-BE49-F238E27FC236}">
                <a16:creationId xmlns:a16="http://schemas.microsoft.com/office/drawing/2014/main" id="{EABC51D9-E239-DE2E-DBF6-53B4585AC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946A23-FE91-1C01-8F5B-574185D1F5EB}"/>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2066326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FDC2-AD86-5233-76F8-00EBF431DA30}"/>
              </a:ext>
            </a:extLst>
          </p:cNvPr>
          <p:cNvSpPr>
            <a:spLocks noGrp="1"/>
          </p:cNvSpPr>
          <p:nvPr>
            <p:ph type="title"/>
          </p:nvPr>
        </p:nvSpPr>
        <p:spPr>
          <a:xfrm>
            <a:off x="831851" y="1709740"/>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08D036F-A4C0-AA5B-E5D3-FEEFE2840B46}"/>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F87F2FE-F421-2380-4885-347248F286BF}"/>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5" name="Footer Placeholder 4">
            <a:extLst>
              <a:ext uri="{FF2B5EF4-FFF2-40B4-BE49-F238E27FC236}">
                <a16:creationId xmlns:a16="http://schemas.microsoft.com/office/drawing/2014/main" id="{9C865888-650F-4A3C-69EF-B49875A66D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E7DF4C-BD4B-E679-DF42-DFE253D332E2}"/>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3771994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1C39D-3062-D304-7685-F2B02F47496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690FCF8-9652-B3AC-93EA-DE7EA878DEEE}"/>
              </a:ext>
            </a:extLst>
          </p:cNvPr>
          <p:cNvSpPr>
            <a:spLocks noGrp="1"/>
          </p:cNvSpPr>
          <p:nvPr>
            <p:ph sz="half" idx="1"/>
          </p:nvPr>
        </p:nvSpPr>
        <p:spPr>
          <a:xfrm>
            <a:off x="838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5F9CB25-3E93-C36F-676D-3CDEC1DEDB01}"/>
              </a:ext>
            </a:extLst>
          </p:cNvPr>
          <p:cNvSpPr>
            <a:spLocks noGrp="1"/>
          </p:cNvSpPr>
          <p:nvPr>
            <p:ph sz="half" idx="2"/>
          </p:nvPr>
        </p:nvSpPr>
        <p:spPr>
          <a:xfrm>
            <a:off x="6172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4FC10D6-E2A9-9650-3311-E6236450C475}"/>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6" name="Footer Placeholder 5">
            <a:extLst>
              <a:ext uri="{FF2B5EF4-FFF2-40B4-BE49-F238E27FC236}">
                <a16:creationId xmlns:a16="http://schemas.microsoft.com/office/drawing/2014/main" id="{136A94E6-BEA6-9091-85D6-B82ADAC399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EA8776-1A8C-42DD-27D4-40388FDC00B1}"/>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192817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FB2C-B47E-5305-4EC5-E99C82DC728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E758758-9569-0235-7526-1ABFF318510C}"/>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895770D-1AE7-4435-E769-50E7A0E74CF4}"/>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4010F35-4838-C1AF-40E3-B7B24758EFD6}"/>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1A9ECA9-D678-0919-9B07-F61C9E6DE4AD}"/>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BF43E2A-7F9B-696D-F067-07FA69F84F55}"/>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8" name="Footer Placeholder 7">
            <a:extLst>
              <a:ext uri="{FF2B5EF4-FFF2-40B4-BE49-F238E27FC236}">
                <a16:creationId xmlns:a16="http://schemas.microsoft.com/office/drawing/2014/main" id="{27A1A3DF-7766-B288-E07A-0AB845E373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F601E5-97F7-5EEF-9527-07892039ED13}"/>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21156443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88F2-7AA5-FCCB-2429-FA1E32AF901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D86BC8F-FF67-F800-3F66-806BE39EA588}"/>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4" name="Footer Placeholder 3">
            <a:extLst>
              <a:ext uri="{FF2B5EF4-FFF2-40B4-BE49-F238E27FC236}">
                <a16:creationId xmlns:a16="http://schemas.microsoft.com/office/drawing/2014/main" id="{13E1950D-6F51-5EAB-1B15-08F8C29F8D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6AEC06-B1D5-4763-7FC4-3BB72F34162F}"/>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2018616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36A087-CDCA-A1BC-8FAC-D64CCB395CA5}"/>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3" name="Footer Placeholder 2">
            <a:extLst>
              <a:ext uri="{FF2B5EF4-FFF2-40B4-BE49-F238E27FC236}">
                <a16:creationId xmlns:a16="http://schemas.microsoft.com/office/drawing/2014/main" id="{627955A5-B035-A175-8ACA-F3B6FFDEFC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6868F42-F0B2-F1D1-9C60-AE2D8C614AB0}"/>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2288299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9B38-5194-EAB7-6F5D-98A3B735903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37E654D6-68F8-BB41-2447-4E85A76D5034}"/>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FE7C191-352E-C581-7970-A455CF72880E}"/>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3E79C44-D7B7-C4AC-9FB1-0ADDDB30DEDC}"/>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6" name="Footer Placeholder 5">
            <a:extLst>
              <a:ext uri="{FF2B5EF4-FFF2-40B4-BE49-F238E27FC236}">
                <a16:creationId xmlns:a16="http://schemas.microsoft.com/office/drawing/2014/main" id="{0F0060CE-9DB7-640D-2107-71758F3E81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B95A95-7E5C-A0FE-9DB8-DF625AF7DCF6}"/>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529987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D464-AAD1-1583-5132-A493C47D308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8570BB8-D520-7830-E6D5-B95EB7A1022F}"/>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534FC785-251F-7338-842F-BB7AE1A554FF}"/>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1528F57-2FFB-1004-8F19-AACC90872D3D}"/>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6" name="Footer Placeholder 5">
            <a:extLst>
              <a:ext uri="{FF2B5EF4-FFF2-40B4-BE49-F238E27FC236}">
                <a16:creationId xmlns:a16="http://schemas.microsoft.com/office/drawing/2014/main" id="{050E6B32-ECC8-2BBC-53CC-A2F936521E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A9FAE0-8BE6-3AAD-2F3D-73A4EE7B37CD}"/>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1120102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7611B-C192-6A8C-3334-B730F130CAD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B372A94-BF27-4BEB-EA83-D171D611563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0AF0395-BC9F-5731-FBF9-F376BD1A0C77}"/>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5" name="Footer Placeholder 4">
            <a:extLst>
              <a:ext uri="{FF2B5EF4-FFF2-40B4-BE49-F238E27FC236}">
                <a16:creationId xmlns:a16="http://schemas.microsoft.com/office/drawing/2014/main" id="{854F578C-DA44-B63F-B38B-0C1945FD2C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E9316D-6289-2BB9-7D4C-1C76C97E869E}"/>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5070266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82BEFB-C8DE-90BB-2BD7-CE297C4E0B54}"/>
              </a:ext>
            </a:extLst>
          </p:cNvPr>
          <p:cNvSpPr>
            <a:spLocks noGrp="1"/>
          </p:cNvSpPr>
          <p:nvPr>
            <p:ph type="title" orient="vert"/>
          </p:nvPr>
        </p:nvSpPr>
        <p:spPr>
          <a:xfrm>
            <a:off x="8724901" y="365126"/>
            <a:ext cx="2628900" cy="5811839"/>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9585048-B23D-D3DB-4467-2C4A1979CAF2}"/>
              </a:ext>
            </a:extLst>
          </p:cNvPr>
          <p:cNvSpPr>
            <a:spLocks noGrp="1"/>
          </p:cNvSpPr>
          <p:nvPr>
            <p:ph type="body" orient="vert" idx="1"/>
          </p:nvPr>
        </p:nvSpPr>
        <p:spPr>
          <a:xfrm>
            <a:off x="838201" y="365126"/>
            <a:ext cx="7734300" cy="581183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620B70-9BDE-AAC7-C236-349EA0E65A06}"/>
              </a:ext>
            </a:extLst>
          </p:cNvPr>
          <p:cNvSpPr>
            <a:spLocks noGrp="1"/>
          </p:cNvSpPr>
          <p:nvPr>
            <p:ph type="dt" sz="half" idx="10"/>
          </p:nvPr>
        </p:nvSpPr>
        <p:spPr/>
        <p:txBody>
          <a:bodyPr/>
          <a:lstStyle/>
          <a:p>
            <a:fld id="{1C8CDDB6-1237-2348-BE57-F2E881CDE845}" type="datetimeFigureOut">
              <a:rPr lang="en-US" smtClean="0"/>
              <a:t>10/3/2026</a:t>
            </a:fld>
            <a:endParaRPr lang="en-US"/>
          </a:p>
        </p:txBody>
      </p:sp>
      <p:sp>
        <p:nvSpPr>
          <p:cNvPr id="5" name="Footer Placeholder 4">
            <a:extLst>
              <a:ext uri="{FF2B5EF4-FFF2-40B4-BE49-F238E27FC236}">
                <a16:creationId xmlns:a16="http://schemas.microsoft.com/office/drawing/2014/main" id="{7FD4D263-DF48-2547-5F7D-9C38D1CDB9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E2C65F-8CCA-A5F0-0673-6B8A622C4611}"/>
              </a:ext>
            </a:extLst>
          </p:cNvPr>
          <p:cNvSpPr>
            <a:spLocks noGrp="1"/>
          </p:cNvSpPr>
          <p:nvPr>
            <p:ph type="sldNum" sz="quarter" idx="12"/>
          </p:nvPr>
        </p:nvSpPr>
        <p:spPr/>
        <p:txBody>
          <a:bodyPr/>
          <a:lstStyle/>
          <a:p>
            <a:fld id="{04AE5EF0-058E-B446-9994-2C0C7620B17E}" type="slidenum">
              <a:rPr lang="en-US" smtClean="0"/>
              <a:t>‹#›</a:t>
            </a:fld>
            <a:endParaRPr lang="en-US"/>
          </a:p>
        </p:txBody>
      </p:sp>
    </p:spTree>
    <p:extLst>
      <p:ext uri="{BB962C8B-B14F-4D97-AF65-F5344CB8AC3E}">
        <p14:creationId xmlns:p14="http://schemas.microsoft.com/office/powerpoint/2010/main" val="14173235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20804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67322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6955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81736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5406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12853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48237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19766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71571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87092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686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B8D46-CF51-036C-5BAE-70CC9FDAC48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21CA542-C306-FACA-2E16-8BF7D5656DA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6F5A79E-6623-FD34-518F-0303EFD20E5C}"/>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5" name="Footer Placeholder 4">
            <a:extLst>
              <a:ext uri="{FF2B5EF4-FFF2-40B4-BE49-F238E27FC236}">
                <a16:creationId xmlns:a16="http://schemas.microsoft.com/office/drawing/2014/main" id="{EE5152FC-10E9-E52C-1030-30461CC00E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AB45EE-FF6D-B078-6EBD-2E7FB4BF61FD}"/>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11233333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E53AA-F1A9-4396-198C-A467C6541E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F314344-2F11-AFAC-FEFF-0AA08D97381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59EE769-DA75-8DDF-86FB-C8560BD00F23}"/>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5" name="Footer Placeholder 4">
            <a:extLst>
              <a:ext uri="{FF2B5EF4-FFF2-40B4-BE49-F238E27FC236}">
                <a16:creationId xmlns:a16="http://schemas.microsoft.com/office/drawing/2014/main" id="{3A5CC058-02C3-2AE4-A081-51ADBECCBE0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E885E2-8806-BF38-19E1-A32C3E67068E}"/>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434649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98E9-1696-6E8E-4079-AEE8D8FE622D}"/>
              </a:ext>
            </a:extLst>
          </p:cNvPr>
          <p:cNvSpPr>
            <a:spLocks noGrp="1"/>
          </p:cNvSpPr>
          <p:nvPr>
            <p:ph type="title"/>
          </p:nvPr>
        </p:nvSpPr>
        <p:spPr>
          <a:xfrm>
            <a:off x="831851" y="1709740"/>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D91ADC1-20C1-28DD-2034-61AE5323BE52}"/>
              </a:ext>
            </a:extLst>
          </p:cNvPr>
          <p:cNvSpPr>
            <a:spLocks noGrp="1"/>
          </p:cNvSpPr>
          <p:nvPr>
            <p:ph type="body" idx="1"/>
          </p:nvPr>
        </p:nvSpPr>
        <p:spPr>
          <a:xfrm>
            <a:off x="831851" y="4589464"/>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7280550-D17D-9736-2BB3-984C59090C7C}"/>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5" name="Footer Placeholder 4">
            <a:extLst>
              <a:ext uri="{FF2B5EF4-FFF2-40B4-BE49-F238E27FC236}">
                <a16:creationId xmlns:a16="http://schemas.microsoft.com/office/drawing/2014/main" id="{6CC5D0B4-F374-9506-E1EB-ADD4913E08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CF4EED-8D28-A0E4-02A9-46EACE858777}"/>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7418021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4E610-31A5-96CA-5FA0-B3963EB0A93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F7CC6A6-5BCB-F633-393C-96635A6691CF}"/>
              </a:ext>
            </a:extLst>
          </p:cNvPr>
          <p:cNvSpPr>
            <a:spLocks noGrp="1"/>
          </p:cNvSpPr>
          <p:nvPr>
            <p:ph sz="half" idx="1"/>
          </p:nvPr>
        </p:nvSpPr>
        <p:spPr>
          <a:xfrm>
            <a:off x="838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C8A919E-58F5-C2AF-CE61-56B2B86510C0}"/>
              </a:ext>
            </a:extLst>
          </p:cNvPr>
          <p:cNvSpPr>
            <a:spLocks noGrp="1"/>
          </p:cNvSpPr>
          <p:nvPr>
            <p:ph sz="half" idx="2"/>
          </p:nvPr>
        </p:nvSpPr>
        <p:spPr>
          <a:xfrm>
            <a:off x="6172200" y="1825625"/>
            <a:ext cx="5181600"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1A8B7C2-C864-0D5C-4809-8D53184C8800}"/>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6" name="Footer Placeholder 5">
            <a:extLst>
              <a:ext uri="{FF2B5EF4-FFF2-40B4-BE49-F238E27FC236}">
                <a16:creationId xmlns:a16="http://schemas.microsoft.com/office/drawing/2014/main" id="{73313BE3-B602-18E8-F39E-FAC0EC1315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842D52-3631-43A1-9B29-37A754B47326}"/>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19589561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AF18-F98E-F02E-3231-E641FEA0857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D369507D-5365-A524-7430-5501C4B77803}"/>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B6CA3F3-79FB-81F4-EA78-40C16F87EA7A}"/>
              </a:ext>
            </a:extLst>
          </p:cNvPr>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A559B6F-C895-543B-4AED-B37961A520DC}"/>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10D2763-CFD5-6574-9AED-95EF5D595B95}"/>
              </a:ext>
            </a:extLst>
          </p:cNvPr>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FA0EEFB-1E63-C684-718B-1922C567FCC1}"/>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8" name="Footer Placeholder 7">
            <a:extLst>
              <a:ext uri="{FF2B5EF4-FFF2-40B4-BE49-F238E27FC236}">
                <a16:creationId xmlns:a16="http://schemas.microsoft.com/office/drawing/2014/main" id="{94120B3D-4F27-7A61-3AE8-E54C9BA4062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AB8E9E3-876A-592B-9BAB-F7433231528F}"/>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2804206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3397-90E6-7BAD-5A3F-6AA09F4AC4E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AB9EF33-01C3-5F75-06AD-48A476044094}"/>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4" name="Footer Placeholder 3">
            <a:extLst>
              <a:ext uri="{FF2B5EF4-FFF2-40B4-BE49-F238E27FC236}">
                <a16:creationId xmlns:a16="http://schemas.microsoft.com/office/drawing/2014/main" id="{7187058C-57C1-6416-D517-2675AE3B19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5FEFB01-7F89-4E54-8D77-9C4CBA550B97}"/>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286577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486A03-921F-12F3-509A-D7D6A210747F}"/>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3" name="Footer Placeholder 2">
            <a:extLst>
              <a:ext uri="{FF2B5EF4-FFF2-40B4-BE49-F238E27FC236}">
                <a16:creationId xmlns:a16="http://schemas.microsoft.com/office/drawing/2014/main" id="{9648B36E-1257-6A11-5DEF-8F4CB5FDF94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E1EB859-5092-CFF5-A78C-13CBE575B6CA}"/>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2322358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3B81F-B0A8-8A06-6F14-00F12D07F9B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790E9C2C-7B75-B421-58AD-9938F8C1E495}"/>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CBED7B8-C079-30A8-9D3C-A37EA05E89C5}"/>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5F5B79D-70B5-3085-9576-DB8C5112405F}"/>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6" name="Footer Placeholder 5">
            <a:extLst>
              <a:ext uri="{FF2B5EF4-FFF2-40B4-BE49-F238E27FC236}">
                <a16:creationId xmlns:a16="http://schemas.microsoft.com/office/drawing/2014/main" id="{9B3A03F5-B35C-99BF-E1D3-72DB46FFD5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5193B7-D2D3-ADB6-0A4E-6BAD61D95D90}"/>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3548889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BA892-8E19-D84C-F636-17D25C55F9C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69797A5-979C-45D6-3900-E30B97CD2BAB}"/>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a:extLst>
              <a:ext uri="{FF2B5EF4-FFF2-40B4-BE49-F238E27FC236}">
                <a16:creationId xmlns:a16="http://schemas.microsoft.com/office/drawing/2014/main" id="{B9974848-A66C-2C91-A2A6-B8C328E4E3A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7192E1-C9A3-B98E-48CB-2068183825FD}"/>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6" name="Footer Placeholder 5">
            <a:extLst>
              <a:ext uri="{FF2B5EF4-FFF2-40B4-BE49-F238E27FC236}">
                <a16:creationId xmlns:a16="http://schemas.microsoft.com/office/drawing/2014/main" id="{8AE97A95-DBD7-39E0-8669-21C7446480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CB2023-69EC-8ADF-8D2E-FE426E9773B2}"/>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29089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5F30A-CE6E-9249-CF06-D180774D06D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F6EAE22-F3A9-8429-F57B-C510B76C60E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1723C8D-6D83-9732-568C-3A7B4AA84CC0}"/>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5" name="Footer Placeholder 4">
            <a:extLst>
              <a:ext uri="{FF2B5EF4-FFF2-40B4-BE49-F238E27FC236}">
                <a16:creationId xmlns:a16="http://schemas.microsoft.com/office/drawing/2014/main" id="{EA88EC4F-51CA-2EF1-0B26-11D767505B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599A53-5B29-14BB-6886-982BAF163B99}"/>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29614482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137C8C-DF85-203B-A76D-CA4C24D4039B}"/>
              </a:ext>
            </a:extLst>
          </p:cNvPr>
          <p:cNvSpPr>
            <a:spLocks noGrp="1"/>
          </p:cNvSpPr>
          <p:nvPr>
            <p:ph type="title" orient="vert"/>
          </p:nvPr>
        </p:nvSpPr>
        <p:spPr>
          <a:xfrm>
            <a:off x="8724901" y="365126"/>
            <a:ext cx="2628900" cy="5811839"/>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4F0A5E4-1BF8-4E98-CF54-AD132FC0AC7C}"/>
              </a:ext>
            </a:extLst>
          </p:cNvPr>
          <p:cNvSpPr>
            <a:spLocks noGrp="1"/>
          </p:cNvSpPr>
          <p:nvPr>
            <p:ph type="body" orient="vert" idx="1"/>
          </p:nvPr>
        </p:nvSpPr>
        <p:spPr>
          <a:xfrm>
            <a:off x="838201" y="365126"/>
            <a:ext cx="7734300" cy="581183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84FD664-D844-A683-F727-15F097BB9178}"/>
              </a:ext>
            </a:extLst>
          </p:cNvPr>
          <p:cNvSpPr>
            <a:spLocks noGrp="1"/>
          </p:cNvSpPr>
          <p:nvPr>
            <p:ph type="dt" sz="half" idx="10"/>
          </p:nvPr>
        </p:nvSpPr>
        <p:spPr/>
        <p:txBody>
          <a:bodyPr/>
          <a:lstStyle/>
          <a:p>
            <a:fld id="{1316A9C6-5B3B-4256-AD8D-AACA0B1478CC}" type="datetimeFigureOut">
              <a:rPr lang="en-GB" smtClean="0"/>
              <a:t>03/10/2026</a:t>
            </a:fld>
            <a:endParaRPr lang="en-GB"/>
          </a:p>
        </p:txBody>
      </p:sp>
      <p:sp>
        <p:nvSpPr>
          <p:cNvPr id="5" name="Footer Placeholder 4">
            <a:extLst>
              <a:ext uri="{FF2B5EF4-FFF2-40B4-BE49-F238E27FC236}">
                <a16:creationId xmlns:a16="http://schemas.microsoft.com/office/drawing/2014/main" id="{F7BE7F45-CE0E-6908-07BB-A93FF6BB55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C3007C-05DD-DFD7-4743-62B9983FAF98}"/>
              </a:ext>
            </a:extLst>
          </p:cNvPr>
          <p:cNvSpPr>
            <a:spLocks noGrp="1"/>
          </p:cNvSpPr>
          <p:nvPr>
            <p:ph type="sldNum" sz="quarter" idx="12"/>
          </p:nvPr>
        </p:nvSpPr>
        <p:spPr/>
        <p:txBody>
          <a:bodyPr/>
          <a:lstStyle/>
          <a:p>
            <a:fld id="{F1CEEE3D-DBD6-485B-9C6A-8991F68D75E4}" type="slidenum">
              <a:rPr lang="en-GB" smtClean="0"/>
              <a:t>‹#›</a:t>
            </a:fld>
            <a:endParaRPr lang="en-GB"/>
          </a:p>
        </p:txBody>
      </p:sp>
    </p:spTree>
    <p:extLst>
      <p:ext uri="{BB962C8B-B14F-4D97-AF65-F5344CB8AC3E}">
        <p14:creationId xmlns:p14="http://schemas.microsoft.com/office/powerpoint/2010/main" val="1405024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1D9C-02C5-4925-A07D-DB04488648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18FF11-3CBB-4189-812E-4C32A4A07E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222848D-85ED-425F-821A-449E3FBA38A9}"/>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49D4666C-25A3-4B84-A926-9F07D855A61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2A1A2A4-011E-4B0B-9CBB-72495FE4A81C}"/>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6886789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5A7F3-F45C-4527-8CE4-2243FA006C6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23CF412-EC3B-40AA-A340-ED13124FA6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E73ECE-2D21-4798-A986-2DF6656BF97F}"/>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D503B426-C071-48A3-ADAF-FFE2F39BBE8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25B3225-593B-4B37-8A16-843874D85C5B}"/>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24744914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7772-9EAC-428A-A910-A57B17A9B6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B37E02-618B-4882-B2A1-F3625FDE0B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C9268C-22F1-4E24-B2B6-15C05F1599FA}"/>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D735F20F-9C4D-449C-9DFC-6CDAB5EAD75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FE4D168-ED3E-4BDB-BB86-B84E8A201988}"/>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34303600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A76F8-0649-4A03-8F28-0061ADE1B0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9ABC65-39BB-46D6-8B42-E99FEC8771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DCE373C-1331-4C5B-A230-CAD295738B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25B7187-C27D-4520-B01E-757DA42ABC19}"/>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6" name="Footer Placeholder 5">
            <a:extLst>
              <a:ext uri="{FF2B5EF4-FFF2-40B4-BE49-F238E27FC236}">
                <a16:creationId xmlns:a16="http://schemas.microsoft.com/office/drawing/2014/main" id="{9FB02333-2FAF-4151-81D3-C7EB00717E0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63BF9F8-E8A1-4DCF-90C7-41E6848587F9}"/>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1371017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9650-F437-4A3A-928C-FFA8CEFB5FD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73397D-BB48-4D42-AFBE-98BE2602B9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76DA50-825E-43D6-8C4F-DC024BBB41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0ACA53-C160-4994-B82F-21A3950204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C1F3C7-4E45-4A1B-A408-DCD0509BD5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2B73998-9C89-4725-9E5C-5679D2FFF747}"/>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8" name="Footer Placeholder 7">
            <a:extLst>
              <a:ext uri="{FF2B5EF4-FFF2-40B4-BE49-F238E27FC236}">
                <a16:creationId xmlns:a16="http://schemas.microsoft.com/office/drawing/2014/main" id="{5E13EC82-D94E-48D7-99A7-4CC77AC07F2F}"/>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274588B-9F82-4446-8949-90ADA778B5DC}"/>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4026596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5B25D-0F45-46A8-B21B-E2C604BF7F7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773716-60B4-497A-B3AE-3F7DF1A06ED3}"/>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4" name="Footer Placeholder 3">
            <a:extLst>
              <a:ext uri="{FF2B5EF4-FFF2-40B4-BE49-F238E27FC236}">
                <a16:creationId xmlns:a16="http://schemas.microsoft.com/office/drawing/2014/main" id="{16EEFA89-3154-4B25-BDFF-4F650C66C191}"/>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9C0F6F8B-2908-4CD2-8A2A-DC8993B1551E}"/>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1707951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2B60F8-55DC-425D-A020-A9F9454EF4D0}"/>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3" name="Footer Placeholder 2">
            <a:extLst>
              <a:ext uri="{FF2B5EF4-FFF2-40B4-BE49-F238E27FC236}">
                <a16:creationId xmlns:a16="http://schemas.microsoft.com/office/drawing/2014/main" id="{D1E652A0-8B80-415F-8B6D-0EEA365A78A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5FF8FFBC-01CF-4CC2-B4BC-A868AF3BA20C}"/>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40598781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AF3C-155A-435C-8375-80D0BC744D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26B5EB5-276E-4B05-A883-38AB8E129A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0DE87CD-3407-4D37-B433-F92C640EFE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F72634-B8E8-4003-84EE-B176A2F69D7D}"/>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6" name="Footer Placeholder 5">
            <a:extLst>
              <a:ext uri="{FF2B5EF4-FFF2-40B4-BE49-F238E27FC236}">
                <a16:creationId xmlns:a16="http://schemas.microsoft.com/office/drawing/2014/main" id="{41523D15-55CC-4F87-9320-030369CB02D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1CE17F6F-7C7A-4AF7-8A05-1F7239A8B0D1}"/>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221896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6A30A-7DC2-418C-B815-C6976A2290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DFC531F-76A8-4926-9D5E-08AA74C125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45B19AC-A685-45B8-8D51-AE1896AB88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B45EB9-D6A9-4D65-903E-4CA9D1A99C5D}"/>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6" name="Footer Placeholder 5">
            <a:extLst>
              <a:ext uri="{FF2B5EF4-FFF2-40B4-BE49-F238E27FC236}">
                <a16:creationId xmlns:a16="http://schemas.microsoft.com/office/drawing/2014/main" id="{B394C94D-7782-4A71-A956-490C6D21709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7625607-74DE-449E-A8B7-CF5B6AB7ABAF}"/>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2534658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E01D5-F515-42A3-AF02-DFEAE54769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EE355B-2042-4670-9F7B-2BA33AFAB8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D3E497-30C9-4BD8-B352-D8D0E25FD6A3}"/>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5BA56631-380F-429B-9A17-562E75D507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3DD9FE0-AE16-424B-B4DA-F762829B1E9D}"/>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24726660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52A81C-B7F2-48EA-89F1-F8C0CB12FFF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4C65B7-AC18-4D2E-BFD1-BF11D6FB63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B2641C-F352-4484-84AE-F1868BC8B592}"/>
              </a:ext>
            </a:extLst>
          </p:cNvPr>
          <p:cNvSpPr>
            <a:spLocks noGrp="1"/>
          </p:cNvSpPr>
          <p:nvPr>
            <p:ph type="dt" sz="half" idx="10"/>
          </p:nvPr>
        </p:nvSpPr>
        <p:spPr/>
        <p:txBody>
          <a:body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D8CD3059-1635-4B5A-B25F-6AC5511E8CF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97DD55E-9E21-4B8F-B2EB-C9A03B8926E1}"/>
              </a:ext>
            </a:extLst>
          </p:cNvPr>
          <p:cNvSpPr>
            <a:spLocks noGrp="1"/>
          </p:cNvSpPr>
          <p:nvPr>
            <p:ph type="sldNum" sz="quarter" idx="12"/>
          </p:nvPr>
        </p:nvSpPr>
        <p:spPr/>
        <p:txBody>
          <a:bodyPr/>
          <a:lstStyle/>
          <a:p>
            <a:fld id="{17B2C713-491B-49E6-AA24-610E87F8C2ED}" type="slidenum">
              <a:rPr lang="en-GB" smtClean="0"/>
              <a:t>‹#›</a:t>
            </a:fld>
            <a:endParaRPr lang="en-GB" dirty="0"/>
          </a:p>
        </p:txBody>
      </p:sp>
    </p:spTree>
    <p:extLst>
      <p:ext uri="{BB962C8B-B14F-4D97-AF65-F5344CB8AC3E}">
        <p14:creationId xmlns:p14="http://schemas.microsoft.com/office/powerpoint/2010/main" val="2997046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3.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image" Target="../media/image6.png"/><Relationship Id="rId5" Type="http://schemas.openxmlformats.org/officeDocument/2006/relationships/theme" Target="../theme/theme4.xml"/><Relationship Id="rId4"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theme" Target="../theme/theme5.xml"/><Relationship Id="rId1"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theme" Target="../theme/theme6.xml"/><Relationship Id="rId1" Type="http://schemas.openxmlformats.org/officeDocument/2006/relationships/slideLayout" Target="../slideLayouts/slideLayout36.xml"/><Relationship Id="rId5" Type="http://schemas.openxmlformats.org/officeDocument/2006/relationships/image" Target="../media/image26.png"/><Relationship Id="rId4" Type="http://schemas.openxmlformats.org/officeDocument/2006/relationships/image" Target="../media/image25.png"/></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8.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9.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10.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11.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90B40D-ABC3-410F-A42D-AEBC84AD8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1FA556-4E62-413A-91B1-642FA7F25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6A4327-0910-485B-994F-596BDC0900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80858248-2E9B-40DA-B495-30C269F6EC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89656275-4949-4D74-9280-3C8091EA3F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B2C713-491B-49E6-AA24-610E87F8C2ED}" type="slidenum">
              <a:rPr lang="en-GB" smtClean="0"/>
              <a:t>‹#›</a:t>
            </a:fld>
            <a:endParaRPr lang="en-GB" dirty="0"/>
          </a:p>
        </p:txBody>
      </p:sp>
    </p:spTree>
    <p:extLst>
      <p:ext uri="{BB962C8B-B14F-4D97-AF65-F5344CB8AC3E}">
        <p14:creationId xmlns:p14="http://schemas.microsoft.com/office/powerpoint/2010/main" val="19793751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5756" y="237121"/>
            <a:ext cx="11953875" cy="690563"/>
          </a:xfrm>
          <a:prstGeom prst="rect">
            <a:avLst/>
          </a:prstGeom>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1961922940"/>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VeneerLowRes" panose="02000806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64119" y="2849562"/>
            <a:ext cx="5713481" cy="1158875"/>
          </a:xfrm>
          <a:prstGeom prst="rect">
            <a:avLst/>
          </a:prstGeom>
        </p:spPr>
        <p:txBody>
          <a:bodyPr vert="horz" lIns="91440" tIns="45720" rIns="91440" bIns="45720" rtlCol="0" anchor="ctr">
            <a:normAutofit/>
          </a:bodyPr>
          <a:lstStyle/>
          <a:p>
            <a:r>
              <a:rPr lang="en-US"/>
              <a:t>Click to edit Master title style</a:t>
            </a:r>
            <a:endParaRPr lang="en-GB"/>
          </a:p>
        </p:txBody>
      </p:sp>
    </p:spTree>
    <p:extLst>
      <p:ext uri="{BB962C8B-B14F-4D97-AF65-F5344CB8AC3E}">
        <p14:creationId xmlns:p14="http://schemas.microsoft.com/office/powerpoint/2010/main" val="2298259149"/>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VeneerLowRes" panose="02000806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1450" y="239621"/>
            <a:ext cx="10515600" cy="577850"/>
          </a:xfrm>
          <a:prstGeom prst="rect">
            <a:avLst/>
          </a:prstGeom>
        </p:spPr>
        <p:txBody>
          <a:bodyPr vert="horz" lIns="91440" tIns="45720" rIns="91440" bIns="45720" rtlCol="0" anchor="ctr">
            <a:normAutofit/>
          </a:bodyPr>
          <a:lstStyle/>
          <a:p>
            <a:r>
              <a:rPr lang="en-US"/>
              <a:t>Click to edit Master title style</a:t>
            </a:r>
            <a:endParaRPr lang="en-GB"/>
          </a:p>
        </p:txBody>
      </p:sp>
      <p:grpSp>
        <p:nvGrpSpPr>
          <p:cNvPr id="7" name="Group 6" title="Blue and green border to frame bottom of page">
            <a:extLst>
              <a:ext uri="{FF2B5EF4-FFF2-40B4-BE49-F238E27FC236}">
                <a16:creationId xmlns:a16="http://schemas.microsoft.com/office/drawing/2014/main" id="{59333D0C-E396-7A4F-A01C-4B3386D0A727}"/>
              </a:ext>
            </a:extLst>
          </p:cNvPr>
          <p:cNvGrpSpPr/>
          <p:nvPr userDrawn="1"/>
        </p:nvGrpSpPr>
        <p:grpSpPr>
          <a:xfrm>
            <a:off x="1" y="6244796"/>
            <a:ext cx="12192000" cy="613204"/>
            <a:chOff x="3047999" y="6244796"/>
            <a:chExt cx="9144001" cy="613204"/>
          </a:xfrm>
        </p:grpSpPr>
        <p:sp>
          <p:nvSpPr>
            <p:cNvPr id="8" name="Right Triangle 7">
              <a:extLst>
                <a:ext uri="{FF2B5EF4-FFF2-40B4-BE49-F238E27FC236}">
                  <a16:creationId xmlns:a16="http://schemas.microsoft.com/office/drawing/2014/main" id="{4CEBDDAB-7D9E-A34A-8ACC-BA3E8C5FFDF0}"/>
                </a:ext>
              </a:extLst>
            </p:cNvPr>
            <p:cNvSpPr/>
            <p:nvPr userDrawn="1"/>
          </p:nvSpPr>
          <p:spPr>
            <a:xfrm rot="16200000">
              <a:off x="7837274" y="2503274"/>
              <a:ext cx="613204" cy="8096248"/>
            </a:xfrm>
            <a:prstGeom prst="rtTriangl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Triangle 8">
              <a:extLst>
                <a:ext uri="{FF2B5EF4-FFF2-40B4-BE49-F238E27FC236}">
                  <a16:creationId xmlns:a16="http://schemas.microsoft.com/office/drawing/2014/main" id="{6BB8CF34-5169-D447-9A91-9C618315B091}"/>
                </a:ext>
              </a:extLst>
            </p:cNvPr>
            <p:cNvSpPr/>
            <p:nvPr userDrawn="1"/>
          </p:nvSpPr>
          <p:spPr>
            <a:xfrm rot="5400000" flipH="1">
              <a:off x="4074897" y="5554448"/>
              <a:ext cx="276653" cy="2330450"/>
            </a:xfrm>
            <a:prstGeom prst="rtTriangle">
              <a:avLst/>
            </a:pr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F63C85B8-24FD-4255-8342-1113ECE553A8}" type="slidenum">
              <a:rPr lang="en-GB" smtClean="0"/>
              <a:pPr/>
              <a:t>‹#›</a:t>
            </a:fld>
            <a:endParaRPr lang="en-GB"/>
          </a:p>
        </p:txBody>
      </p:sp>
      <p:pic>
        <p:nvPicPr>
          <p:cNvPr id="10" name="Picture 9" descr="Fairtrade brand logo" title="Choose the world you want">
            <a:extLst>
              <a:ext uri="{FF2B5EF4-FFF2-40B4-BE49-F238E27FC236}">
                <a16:creationId xmlns:a16="http://schemas.microsoft.com/office/drawing/2014/main" id="{B4B2FB0C-4990-6E44-A9C1-C3111E7A0A2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962222" y="201083"/>
            <a:ext cx="2015482" cy="570909"/>
          </a:xfrm>
          <a:prstGeom prst="rect">
            <a:avLst/>
          </a:prstGeom>
        </p:spPr>
      </p:pic>
      <p:grpSp>
        <p:nvGrpSpPr>
          <p:cNvPr id="11" name="Group 10" title="Blue and green border to frame page">
            <a:extLst>
              <a:ext uri="{FF2B5EF4-FFF2-40B4-BE49-F238E27FC236}">
                <a16:creationId xmlns:a16="http://schemas.microsoft.com/office/drawing/2014/main" id="{6AB9B9A2-A79E-0D4D-A69B-AFE4DA38043D}"/>
              </a:ext>
            </a:extLst>
          </p:cNvPr>
          <p:cNvGrpSpPr/>
          <p:nvPr userDrawn="1"/>
        </p:nvGrpSpPr>
        <p:grpSpPr>
          <a:xfrm flipH="1" flipV="1">
            <a:off x="0" y="891915"/>
            <a:ext cx="12192000" cy="239845"/>
            <a:chOff x="-1" y="2683914"/>
            <a:chExt cx="9144002" cy="798183"/>
          </a:xfrm>
        </p:grpSpPr>
        <p:sp>
          <p:nvSpPr>
            <p:cNvPr id="12" name="Right Triangle 11">
              <a:extLst>
                <a:ext uri="{FF2B5EF4-FFF2-40B4-BE49-F238E27FC236}">
                  <a16:creationId xmlns:a16="http://schemas.microsoft.com/office/drawing/2014/main" id="{24F313B5-ED44-1148-9E25-0A17CDE4943E}"/>
                </a:ext>
              </a:extLst>
            </p:cNvPr>
            <p:cNvSpPr/>
            <p:nvPr userDrawn="1"/>
          </p:nvSpPr>
          <p:spPr>
            <a:xfrm rot="5400000" flipH="1">
              <a:off x="1587106" y="1096807"/>
              <a:ext cx="798179" cy="3972394"/>
            </a:xfrm>
            <a:prstGeom prst="rtTriangle">
              <a:avLst/>
            </a:prstGeom>
            <a:solidFill>
              <a:srgbClr val="BED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ight Triangle 12">
              <a:extLst>
                <a:ext uri="{FF2B5EF4-FFF2-40B4-BE49-F238E27FC236}">
                  <a16:creationId xmlns:a16="http://schemas.microsoft.com/office/drawing/2014/main" id="{D385A137-9C79-0148-9D0A-6E1F97983D6A}"/>
                </a:ext>
              </a:extLst>
            </p:cNvPr>
            <p:cNvSpPr/>
            <p:nvPr userDrawn="1"/>
          </p:nvSpPr>
          <p:spPr>
            <a:xfrm rot="16200000">
              <a:off x="4789275" y="-872629"/>
              <a:ext cx="613204" cy="8096248"/>
            </a:xfrm>
            <a:prstGeom prst="rtTriangle">
              <a:avLst/>
            </a:prstGeom>
            <a:solidFill>
              <a:srgbClr val="00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420833458"/>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VeneerLowRes" panose="02000806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B9D365-051F-5541-A4B0-FFA06B55750B}"/>
              </a:ext>
            </a:extLst>
          </p:cNvPr>
          <p:cNvSpPr/>
          <p:nvPr userDrawn="1"/>
        </p:nvSpPr>
        <p:spPr>
          <a:xfrm>
            <a:off x="1" y="0"/>
            <a:ext cx="12201061" cy="6858000"/>
          </a:xfrm>
          <a:prstGeom prst="rect">
            <a:avLst/>
          </a:prstGeom>
          <a:solidFill>
            <a:srgbClr val="EA10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EA1017"/>
              </a:solidFill>
            </a:endParaRPr>
          </a:p>
        </p:txBody>
      </p:sp>
      <p:pic>
        <p:nvPicPr>
          <p:cNvPr id="4" name="Picture 3" descr="A red logo with white text&#10;&#10;Description automatically generated with medium confidence">
            <a:extLst>
              <a:ext uri="{FF2B5EF4-FFF2-40B4-BE49-F238E27FC236}">
                <a16:creationId xmlns:a16="http://schemas.microsoft.com/office/drawing/2014/main" id="{9CDE2E3E-4B08-0947-8F4B-1D4FA23AF020}"/>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281" y="5569086"/>
            <a:ext cx="1762407" cy="1288925"/>
          </a:xfrm>
          <a:prstGeom prst="rect">
            <a:avLst/>
          </a:prstGeom>
        </p:spPr>
      </p:pic>
    </p:spTree>
    <p:extLst>
      <p:ext uri="{BB962C8B-B14F-4D97-AF65-F5344CB8AC3E}">
        <p14:creationId xmlns:p14="http://schemas.microsoft.com/office/powerpoint/2010/main" val="2667047288"/>
      </p:ext>
    </p:extLst>
  </p:cSld>
  <p:clrMap bg1="lt1" tx1="dk1" bg2="lt2" tx2="dk2" accent1="accent1" accent2="accent2" accent3="accent3" accent4="accent4" accent5="accent5" accent6="accent6" hlink="hlink" folHlink="folHlink"/>
  <p:sldLayoutIdLst>
    <p:sldLayoutId id="2147484029" r:id="rId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ctr" defTabSz="857207" rtl="0" eaLnBrk="1" latinLnBrk="0" hangingPunct="1">
        <a:lnSpc>
          <a:spcPct val="90000"/>
        </a:lnSpc>
        <a:spcBef>
          <a:spcPct val="0"/>
        </a:spcBef>
        <a:buNone/>
        <a:defRPr sz="7500" b="1" i="0" kern="1200">
          <a:solidFill>
            <a:srgbClr val="FF0000"/>
          </a:solidFill>
          <a:latin typeface="Mokoko XBold" panose="02060503020203020204" pitchFamily="18" charset="77"/>
          <a:ea typeface="+mj-ea"/>
          <a:cs typeface="Mokoko XBold" panose="02060503020203020204" pitchFamily="18" charset="77"/>
        </a:defRPr>
      </a:lvl1pPr>
    </p:titleStyle>
    <p:bodyStyle>
      <a:lvl1pPr marL="214302" indent="-214302" algn="l" defTabSz="857207" rtl="0" eaLnBrk="1" latinLnBrk="0" hangingPunct="1">
        <a:lnSpc>
          <a:spcPct val="90000"/>
        </a:lnSpc>
        <a:spcBef>
          <a:spcPts val="938"/>
        </a:spcBef>
        <a:buFont typeface="Arial" panose="020B0604020202020204" pitchFamily="34" charset="0"/>
        <a:buChar char="•"/>
        <a:defRPr sz="2625" kern="1200">
          <a:solidFill>
            <a:schemeClr val="tx1"/>
          </a:solidFill>
          <a:latin typeface="+mn-lt"/>
          <a:ea typeface="+mn-ea"/>
          <a:cs typeface="+mn-cs"/>
        </a:defRPr>
      </a:lvl1pPr>
      <a:lvl2pPr marL="642906" indent="-214302" algn="l" defTabSz="857207" rtl="0" eaLnBrk="1" latinLnBrk="0" hangingPunct="1">
        <a:lnSpc>
          <a:spcPct val="90000"/>
        </a:lnSpc>
        <a:spcBef>
          <a:spcPts val="469"/>
        </a:spcBef>
        <a:buFont typeface="Arial" panose="020B0604020202020204" pitchFamily="34" charset="0"/>
        <a:buChar char="•"/>
        <a:defRPr sz="2250" kern="1200">
          <a:solidFill>
            <a:schemeClr val="tx1"/>
          </a:solidFill>
          <a:latin typeface="+mn-lt"/>
          <a:ea typeface="+mn-ea"/>
          <a:cs typeface="+mn-cs"/>
        </a:defRPr>
      </a:lvl2pPr>
      <a:lvl3pPr marL="1071508" indent="-214302" algn="l" defTabSz="857207" rtl="0" eaLnBrk="1" latinLnBrk="0" hangingPunct="1">
        <a:lnSpc>
          <a:spcPct val="90000"/>
        </a:lnSpc>
        <a:spcBef>
          <a:spcPts val="469"/>
        </a:spcBef>
        <a:buFont typeface="Arial" panose="020B0604020202020204" pitchFamily="34" charset="0"/>
        <a:buChar char="•"/>
        <a:defRPr sz="1875" kern="1200">
          <a:solidFill>
            <a:schemeClr val="tx1"/>
          </a:solidFill>
          <a:latin typeface="+mn-lt"/>
          <a:ea typeface="+mn-ea"/>
          <a:cs typeface="+mn-cs"/>
        </a:defRPr>
      </a:lvl3pPr>
      <a:lvl4pPr marL="1500113"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4pPr>
      <a:lvl5pPr marL="1928717"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5pPr>
      <a:lvl6pPr marL="2357319"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6pPr>
      <a:lvl7pPr marL="2785924"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7pPr>
      <a:lvl8pPr marL="3214527"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8pPr>
      <a:lvl9pPr marL="3643131"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9pPr>
    </p:bodyStyle>
    <p:otherStyle>
      <a:defPPr>
        <a:defRPr lang="en-US"/>
      </a:defPPr>
      <a:lvl1pPr marL="0" algn="l" defTabSz="857207" rtl="0" eaLnBrk="1" latinLnBrk="0" hangingPunct="1">
        <a:defRPr sz="1688" kern="1200">
          <a:solidFill>
            <a:schemeClr val="tx1"/>
          </a:solidFill>
          <a:latin typeface="+mn-lt"/>
          <a:ea typeface="+mn-ea"/>
          <a:cs typeface="+mn-cs"/>
        </a:defRPr>
      </a:lvl1pPr>
      <a:lvl2pPr marL="428604" algn="l" defTabSz="857207" rtl="0" eaLnBrk="1" latinLnBrk="0" hangingPunct="1">
        <a:defRPr sz="1688" kern="1200">
          <a:solidFill>
            <a:schemeClr val="tx1"/>
          </a:solidFill>
          <a:latin typeface="+mn-lt"/>
          <a:ea typeface="+mn-ea"/>
          <a:cs typeface="+mn-cs"/>
        </a:defRPr>
      </a:lvl2pPr>
      <a:lvl3pPr marL="857207" algn="l" defTabSz="857207" rtl="0" eaLnBrk="1" latinLnBrk="0" hangingPunct="1">
        <a:defRPr sz="1688" kern="1200">
          <a:solidFill>
            <a:schemeClr val="tx1"/>
          </a:solidFill>
          <a:latin typeface="+mn-lt"/>
          <a:ea typeface="+mn-ea"/>
          <a:cs typeface="+mn-cs"/>
        </a:defRPr>
      </a:lvl3pPr>
      <a:lvl4pPr marL="1285811" algn="l" defTabSz="857207" rtl="0" eaLnBrk="1" latinLnBrk="0" hangingPunct="1">
        <a:defRPr sz="1688" kern="1200">
          <a:solidFill>
            <a:schemeClr val="tx1"/>
          </a:solidFill>
          <a:latin typeface="+mn-lt"/>
          <a:ea typeface="+mn-ea"/>
          <a:cs typeface="+mn-cs"/>
        </a:defRPr>
      </a:lvl4pPr>
      <a:lvl5pPr marL="1714415" algn="l" defTabSz="857207" rtl="0" eaLnBrk="1" latinLnBrk="0" hangingPunct="1">
        <a:defRPr sz="1688" kern="1200">
          <a:solidFill>
            <a:schemeClr val="tx1"/>
          </a:solidFill>
          <a:latin typeface="+mn-lt"/>
          <a:ea typeface="+mn-ea"/>
          <a:cs typeface="+mn-cs"/>
        </a:defRPr>
      </a:lvl5pPr>
      <a:lvl6pPr marL="2143018" algn="l" defTabSz="857207" rtl="0" eaLnBrk="1" latinLnBrk="0" hangingPunct="1">
        <a:defRPr sz="1688" kern="1200">
          <a:solidFill>
            <a:schemeClr val="tx1"/>
          </a:solidFill>
          <a:latin typeface="+mn-lt"/>
          <a:ea typeface="+mn-ea"/>
          <a:cs typeface="+mn-cs"/>
        </a:defRPr>
      </a:lvl6pPr>
      <a:lvl7pPr marL="2571621" algn="l" defTabSz="857207" rtl="0" eaLnBrk="1" latinLnBrk="0" hangingPunct="1">
        <a:defRPr sz="1688" kern="1200">
          <a:solidFill>
            <a:schemeClr val="tx1"/>
          </a:solidFill>
          <a:latin typeface="+mn-lt"/>
          <a:ea typeface="+mn-ea"/>
          <a:cs typeface="+mn-cs"/>
        </a:defRPr>
      </a:lvl7pPr>
      <a:lvl8pPr marL="3000225" algn="l" defTabSz="857207" rtl="0" eaLnBrk="1" latinLnBrk="0" hangingPunct="1">
        <a:defRPr sz="1688" kern="1200">
          <a:solidFill>
            <a:schemeClr val="tx1"/>
          </a:solidFill>
          <a:latin typeface="+mn-lt"/>
          <a:ea typeface="+mn-ea"/>
          <a:cs typeface="+mn-cs"/>
        </a:defRPr>
      </a:lvl8pPr>
      <a:lvl9pPr marL="3428829" algn="l" defTabSz="857207" rtl="0" eaLnBrk="1" latinLnBrk="0" hangingPunct="1">
        <a:defRPr sz="168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7009C32-27B6-6442-AD11-4AEFCA1A9DD0}"/>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061" y="3578"/>
            <a:ext cx="12201061" cy="6863096"/>
          </a:xfrm>
          <a:prstGeom prst="rect">
            <a:avLst/>
          </a:prstGeom>
        </p:spPr>
      </p:pic>
      <p:sp>
        <p:nvSpPr>
          <p:cNvPr id="7" name="Slide Number Placeholder 6">
            <a:extLst>
              <a:ext uri="{FF2B5EF4-FFF2-40B4-BE49-F238E27FC236}">
                <a16:creationId xmlns:a16="http://schemas.microsoft.com/office/drawing/2014/main" id="{18923E4A-33D6-6448-B8A8-7C98BE9B0C06}"/>
              </a:ext>
            </a:extLst>
          </p:cNvPr>
          <p:cNvSpPr>
            <a:spLocks noGrp="1"/>
          </p:cNvSpPr>
          <p:nvPr>
            <p:ph type="sldNum" sz="quarter" idx="4"/>
          </p:nvPr>
        </p:nvSpPr>
        <p:spPr>
          <a:xfrm>
            <a:off x="10632505" y="6310322"/>
            <a:ext cx="1231032" cy="365125"/>
          </a:xfrm>
          <a:prstGeom prst="rect">
            <a:avLst/>
          </a:prstGeom>
        </p:spPr>
        <p:txBody>
          <a:bodyPr vert="horz" lIns="91440" tIns="45720" rIns="91440" bIns="45720" rtlCol="0" anchor="ctr"/>
          <a:lstStyle>
            <a:lvl1pPr algn="r">
              <a:defRPr sz="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85D1EE2C-079A-8247-AEF1-2B6520D3F5D8}" type="slidenum">
              <a:rPr lang="en-US" smtClean="0"/>
              <a:pPr/>
              <a:t>‹#›</a:t>
            </a:fld>
            <a:endParaRPr lang="en-US" dirty="0"/>
          </a:p>
        </p:txBody>
      </p:sp>
      <p:sp>
        <p:nvSpPr>
          <p:cNvPr id="10" name="Title Placeholder 9">
            <a:extLst>
              <a:ext uri="{FF2B5EF4-FFF2-40B4-BE49-F238E27FC236}">
                <a16:creationId xmlns:a16="http://schemas.microsoft.com/office/drawing/2014/main" id="{DD4C6FBA-BB22-8F46-864C-1D9B0ED4D502}"/>
              </a:ext>
            </a:extLst>
          </p:cNvPr>
          <p:cNvSpPr>
            <a:spLocks noGrp="1"/>
          </p:cNvSpPr>
          <p:nvPr>
            <p:ph type="title"/>
          </p:nvPr>
        </p:nvSpPr>
        <p:spPr>
          <a:xfrm>
            <a:off x="838200" y="365136"/>
            <a:ext cx="10515600" cy="759619"/>
          </a:xfrm>
          <a:prstGeom prst="rect">
            <a:avLst/>
          </a:prstGeom>
        </p:spPr>
        <p:txBody>
          <a:bodyPr vert="horz" lIns="91440" tIns="45720" rIns="91440" bIns="45720" rtlCol="0" anchor="t">
            <a:noAutofit/>
          </a:bodyPr>
          <a:lstStyle/>
          <a:p>
            <a:r>
              <a:rPr lang="en-GB" dirty="0"/>
              <a:t>Sample title </a:t>
            </a:r>
            <a:endParaRPr lang="en-US" dirty="0"/>
          </a:p>
        </p:txBody>
      </p:sp>
    </p:spTree>
    <p:extLst>
      <p:ext uri="{BB962C8B-B14F-4D97-AF65-F5344CB8AC3E}">
        <p14:creationId xmlns:p14="http://schemas.microsoft.com/office/powerpoint/2010/main" val="3055362290"/>
      </p:ext>
    </p:extLst>
  </p:cSld>
  <p:clrMap bg1="lt1" tx1="dk1" bg2="lt2" tx2="dk2" accent1="accent1" accent2="accent2" accent3="accent3" accent4="accent4" accent5="accent5" accent6="accent6" hlink="hlink" folHlink="folHlink"/>
  <p:sldLayoutIdLst>
    <p:sldLayoutId id="2147484031" r:id="rId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rtl="0" eaLnBrk="1" fontAlgn="base" hangingPunct="1">
        <a:spcBef>
          <a:spcPct val="0"/>
        </a:spcBef>
        <a:spcAft>
          <a:spcPct val="0"/>
        </a:spcAft>
        <a:defRPr sz="5063" b="1" i="0">
          <a:solidFill>
            <a:srgbClr val="EA1017"/>
          </a:solidFill>
          <a:latin typeface="Mokoko XBold" panose="02060503020203020204" pitchFamily="18" charset="77"/>
          <a:ea typeface="ヒラギノ角ゴ Pro W3" charset="0"/>
          <a:cs typeface="Mokoko XBold" panose="02060503020203020204" pitchFamily="18" charset="77"/>
        </a:defRPr>
      </a:lvl1pPr>
      <a:lvl2pPr algn="l" rtl="0" eaLnBrk="1" fontAlgn="base" hangingPunct="1">
        <a:spcBef>
          <a:spcPct val="0"/>
        </a:spcBef>
        <a:spcAft>
          <a:spcPct val="0"/>
        </a:spcAft>
        <a:defRPr sz="4125">
          <a:solidFill>
            <a:srgbClr val="FF0000"/>
          </a:solidFill>
          <a:latin typeface="Arial" charset="0"/>
          <a:ea typeface="ヒラギノ角ゴ Pro W3" charset="0"/>
          <a:cs typeface="ヒラギノ角ゴ Pro W3" charset="0"/>
        </a:defRPr>
      </a:lvl2pPr>
      <a:lvl3pPr algn="l" rtl="0" eaLnBrk="1" fontAlgn="base" hangingPunct="1">
        <a:spcBef>
          <a:spcPct val="0"/>
        </a:spcBef>
        <a:spcAft>
          <a:spcPct val="0"/>
        </a:spcAft>
        <a:defRPr sz="4125">
          <a:solidFill>
            <a:srgbClr val="FF0000"/>
          </a:solidFill>
          <a:latin typeface="Arial" charset="0"/>
          <a:ea typeface="ヒラギノ角ゴ Pro W3" charset="0"/>
          <a:cs typeface="ヒラギノ角ゴ Pro W3" charset="0"/>
        </a:defRPr>
      </a:lvl3pPr>
      <a:lvl4pPr algn="l" rtl="0" eaLnBrk="1" fontAlgn="base" hangingPunct="1">
        <a:spcBef>
          <a:spcPct val="0"/>
        </a:spcBef>
        <a:spcAft>
          <a:spcPct val="0"/>
        </a:spcAft>
        <a:defRPr sz="4125">
          <a:solidFill>
            <a:srgbClr val="FF0000"/>
          </a:solidFill>
          <a:latin typeface="Arial" charset="0"/>
          <a:ea typeface="ヒラギノ角ゴ Pro W3" charset="0"/>
          <a:cs typeface="ヒラギノ角ゴ Pro W3" charset="0"/>
        </a:defRPr>
      </a:lvl4pPr>
      <a:lvl5pPr algn="l" rtl="0" eaLnBrk="1" fontAlgn="base" hangingPunct="1">
        <a:spcBef>
          <a:spcPct val="0"/>
        </a:spcBef>
        <a:spcAft>
          <a:spcPct val="0"/>
        </a:spcAft>
        <a:defRPr sz="4125">
          <a:solidFill>
            <a:srgbClr val="FF0000"/>
          </a:solidFill>
          <a:latin typeface="Arial" charset="0"/>
          <a:ea typeface="ヒラギノ角ゴ Pro W3" charset="0"/>
          <a:cs typeface="ヒラギノ角ゴ Pro W3" charset="0"/>
        </a:defRPr>
      </a:lvl5pPr>
      <a:lvl6pPr marL="428604" algn="l" rtl="0" eaLnBrk="1" fontAlgn="base" hangingPunct="1">
        <a:spcBef>
          <a:spcPct val="0"/>
        </a:spcBef>
        <a:spcAft>
          <a:spcPct val="0"/>
        </a:spcAft>
        <a:defRPr sz="4125" b="1">
          <a:solidFill>
            <a:srgbClr val="FF0000"/>
          </a:solidFill>
          <a:latin typeface="Arial" charset="0"/>
          <a:ea typeface="ヒラギノ角ゴ Pro W3" charset="0"/>
        </a:defRPr>
      </a:lvl6pPr>
      <a:lvl7pPr marL="857207" algn="l" rtl="0" eaLnBrk="1" fontAlgn="base" hangingPunct="1">
        <a:spcBef>
          <a:spcPct val="0"/>
        </a:spcBef>
        <a:spcAft>
          <a:spcPct val="0"/>
        </a:spcAft>
        <a:defRPr sz="4125" b="1">
          <a:solidFill>
            <a:srgbClr val="FF0000"/>
          </a:solidFill>
          <a:latin typeface="Arial" charset="0"/>
          <a:ea typeface="ヒラギノ角ゴ Pro W3" charset="0"/>
        </a:defRPr>
      </a:lvl7pPr>
      <a:lvl8pPr marL="1285811" algn="l" rtl="0" eaLnBrk="1" fontAlgn="base" hangingPunct="1">
        <a:spcBef>
          <a:spcPct val="0"/>
        </a:spcBef>
        <a:spcAft>
          <a:spcPct val="0"/>
        </a:spcAft>
        <a:defRPr sz="4125" b="1">
          <a:solidFill>
            <a:srgbClr val="FF0000"/>
          </a:solidFill>
          <a:latin typeface="Arial" charset="0"/>
          <a:ea typeface="ヒラギノ角ゴ Pro W3" charset="0"/>
        </a:defRPr>
      </a:lvl8pPr>
      <a:lvl9pPr marL="1714415" algn="l" rtl="0" eaLnBrk="1" fontAlgn="base" hangingPunct="1">
        <a:spcBef>
          <a:spcPct val="0"/>
        </a:spcBef>
        <a:spcAft>
          <a:spcPct val="0"/>
        </a:spcAft>
        <a:defRPr sz="4125" b="1">
          <a:solidFill>
            <a:srgbClr val="FF0000"/>
          </a:solidFill>
          <a:latin typeface="Arial" charset="0"/>
          <a:ea typeface="ヒラギノ角ゴ Pro W3" charset="0"/>
        </a:defRPr>
      </a:lvl9pPr>
    </p:titleStyle>
    <p:bodyStyle>
      <a:lvl1pPr marL="666717" indent="-666717" algn="l" rtl="0" eaLnBrk="1" fontAlgn="base" hangingPunct="1">
        <a:spcBef>
          <a:spcPct val="20000"/>
        </a:spcBef>
        <a:spcAft>
          <a:spcPct val="0"/>
        </a:spcAft>
        <a:buClr>
          <a:srgbClr val="FF0000"/>
        </a:buClr>
        <a:buFontTx/>
        <a:buBlip>
          <a:blip r:embed="rId4"/>
        </a:buBlip>
        <a:defRPr sz="30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1198008" indent="-267878" algn="l" rtl="0" eaLnBrk="1" fontAlgn="base" hangingPunct="1">
        <a:spcBef>
          <a:spcPct val="20000"/>
        </a:spcBef>
        <a:spcAft>
          <a:spcPct val="0"/>
        </a:spcAft>
        <a:buClr>
          <a:schemeClr val="bg2"/>
        </a:buClr>
        <a:buFontTx/>
        <a:buBlip>
          <a:blip r:embed="rId5"/>
        </a:buBlip>
        <a:defRPr sz="2625">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366175" indent="0" algn="l" rtl="0" eaLnBrk="1" fontAlgn="base" hangingPunct="1">
        <a:spcBef>
          <a:spcPct val="20000"/>
        </a:spcBef>
        <a:spcAft>
          <a:spcPct val="0"/>
        </a:spcAft>
        <a:buClr>
          <a:schemeClr val="bg2"/>
        </a:buClr>
        <a:buFontTx/>
        <a:buNone/>
        <a:defRPr sz="225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748644" indent="0" algn="l" rtl="0" eaLnBrk="1" fontAlgn="base" hangingPunct="1">
        <a:spcBef>
          <a:spcPct val="20000"/>
        </a:spcBef>
        <a:spcAft>
          <a:spcPct val="0"/>
        </a:spcAft>
        <a:buClr>
          <a:schemeClr val="bg2"/>
        </a:buClr>
        <a:buFontTx/>
        <a:buNone/>
        <a:defRPr sz="1875">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131112" indent="0" algn="l" rtl="0" eaLnBrk="1" fontAlgn="base" hangingPunct="1">
        <a:spcBef>
          <a:spcPct val="20000"/>
        </a:spcBef>
        <a:spcAft>
          <a:spcPct val="0"/>
        </a:spcAft>
        <a:buClr>
          <a:schemeClr val="bg2"/>
        </a:buClr>
        <a:buFontTx/>
        <a:buNone/>
        <a:defRPr sz="1875">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774018" indent="-214302" algn="l" rtl="0" eaLnBrk="1" fontAlgn="base" hangingPunct="1">
        <a:spcBef>
          <a:spcPct val="20000"/>
        </a:spcBef>
        <a:spcAft>
          <a:spcPct val="0"/>
        </a:spcAft>
        <a:buClr>
          <a:schemeClr val="bg2"/>
        </a:buClr>
        <a:buFont typeface="Arial" charset="0"/>
        <a:buChar char="■"/>
        <a:defRPr sz="1875">
          <a:solidFill>
            <a:schemeClr val="tx1"/>
          </a:solidFill>
          <a:latin typeface="+mn-lt"/>
          <a:ea typeface="+mn-ea"/>
        </a:defRPr>
      </a:lvl6pPr>
      <a:lvl7pPr marL="3202621" indent="-214302" algn="l" rtl="0" eaLnBrk="1" fontAlgn="base" hangingPunct="1">
        <a:spcBef>
          <a:spcPct val="20000"/>
        </a:spcBef>
        <a:spcAft>
          <a:spcPct val="0"/>
        </a:spcAft>
        <a:buClr>
          <a:schemeClr val="bg2"/>
        </a:buClr>
        <a:buFont typeface="Arial" charset="0"/>
        <a:buChar char="■"/>
        <a:defRPr sz="1875">
          <a:solidFill>
            <a:schemeClr val="tx1"/>
          </a:solidFill>
          <a:latin typeface="+mn-lt"/>
          <a:ea typeface="+mn-ea"/>
        </a:defRPr>
      </a:lvl7pPr>
      <a:lvl8pPr marL="3631224" indent="-214302" algn="l" rtl="0" eaLnBrk="1" fontAlgn="base" hangingPunct="1">
        <a:spcBef>
          <a:spcPct val="20000"/>
        </a:spcBef>
        <a:spcAft>
          <a:spcPct val="0"/>
        </a:spcAft>
        <a:buClr>
          <a:schemeClr val="bg2"/>
        </a:buClr>
        <a:buFont typeface="Arial" charset="0"/>
        <a:buChar char="■"/>
        <a:defRPr sz="1875">
          <a:solidFill>
            <a:schemeClr val="tx1"/>
          </a:solidFill>
          <a:latin typeface="+mn-lt"/>
          <a:ea typeface="+mn-ea"/>
        </a:defRPr>
      </a:lvl8pPr>
      <a:lvl9pPr marL="4059829" indent="-214302" algn="l" rtl="0" eaLnBrk="1" fontAlgn="base" hangingPunct="1">
        <a:spcBef>
          <a:spcPct val="20000"/>
        </a:spcBef>
        <a:spcAft>
          <a:spcPct val="0"/>
        </a:spcAft>
        <a:buClr>
          <a:schemeClr val="bg2"/>
        </a:buClr>
        <a:buFont typeface="Arial" charset="0"/>
        <a:buChar char="■"/>
        <a:defRPr sz="1875">
          <a:solidFill>
            <a:schemeClr val="tx1"/>
          </a:solidFill>
          <a:latin typeface="+mn-lt"/>
          <a:ea typeface="+mn-ea"/>
        </a:defRPr>
      </a:lvl9pPr>
    </p:bodyStyle>
    <p:otherStyle>
      <a:defPPr>
        <a:defRPr lang="en-US"/>
      </a:defPPr>
      <a:lvl1pPr marL="0" algn="l" defTabSz="428604" rtl="0" eaLnBrk="1" latinLnBrk="0" hangingPunct="1">
        <a:defRPr sz="1688" kern="1200">
          <a:solidFill>
            <a:schemeClr val="tx1"/>
          </a:solidFill>
          <a:latin typeface="+mn-lt"/>
          <a:ea typeface="+mn-ea"/>
          <a:cs typeface="+mn-cs"/>
        </a:defRPr>
      </a:lvl1pPr>
      <a:lvl2pPr marL="428604" algn="l" defTabSz="428604" rtl="0" eaLnBrk="1" latinLnBrk="0" hangingPunct="1">
        <a:defRPr sz="1688" kern="1200">
          <a:solidFill>
            <a:schemeClr val="tx1"/>
          </a:solidFill>
          <a:latin typeface="+mn-lt"/>
          <a:ea typeface="+mn-ea"/>
          <a:cs typeface="+mn-cs"/>
        </a:defRPr>
      </a:lvl2pPr>
      <a:lvl3pPr marL="857207" algn="l" defTabSz="428604" rtl="0" eaLnBrk="1" latinLnBrk="0" hangingPunct="1">
        <a:defRPr sz="1688" kern="1200">
          <a:solidFill>
            <a:schemeClr val="tx1"/>
          </a:solidFill>
          <a:latin typeface="+mn-lt"/>
          <a:ea typeface="+mn-ea"/>
          <a:cs typeface="+mn-cs"/>
        </a:defRPr>
      </a:lvl3pPr>
      <a:lvl4pPr marL="1285811" algn="l" defTabSz="428604" rtl="0" eaLnBrk="1" latinLnBrk="0" hangingPunct="1">
        <a:defRPr sz="1688" kern="1200">
          <a:solidFill>
            <a:schemeClr val="tx1"/>
          </a:solidFill>
          <a:latin typeface="+mn-lt"/>
          <a:ea typeface="+mn-ea"/>
          <a:cs typeface="+mn-cs"/>
        </a:defRPr>
      </a:lvl4pPr>
      <a:lvl5pPr marL="1714415" algn="l" defTabSz="428604" rtl="0" eaLnBrk="1" latinLnBrk="0" hangingPunct="1">
        <a:defRPr sz="1688" kern="1200">
          <a:solidFill>
            <a:schemeClr val="tx1"/>
          </a:solidFill>
          <a:latin typeface="+mn-lt"/>
          <a:ea typeface="+mn-ea"/>
          <a:cs typeface="+mn-cs"/>
        </a:defRPr>
      </a:lvl5pPr>
      <a:lvl6pPr marL="2143018" algn="l" defTabSz="428604" rtl="0" eaLnBrk="1" latinLnBrk="0" hangingPunct="1">
        <a:defRPr sz="1688" kern="1200">
          <a:solidFill>
            <a:schemeClr val="tx1"/>
          </a:solidFill>
          <a:latin typeface="+mn-lt"/>
          <a:ea typeface="+mn-ea"/>
          <a:cs typeface="+mn-cs"/>
        </a:defRPr>
      </a:lvl6pPr>
      <a:lvl7pPr marL="2571621" algn="l" defTabSz="428604" rtl="0" eaLnBrk="1" latinLnBrk="0" hangingPunct="1">
        <a:defRPr sz="1688" kern="1200">
          <a:solidFill>
            <a:schemeClr val="tx1"/>
          </a:solidFill>
          <a:latin typeface="+mn-lt"/>
          <a:ea typeface="+mn-ea"/>
          <a:cs typeface="+mn-cs"/>
        </a:defRPr>
      </a:lvl7pPr>
      <a:lvl8pPr marL="3000225" algn="l" defTabSz="428604" rtl="0" eaLnBrk="1" latinLnBrk="0" hangingPunct="1">
        <a:defRPr sz="1688" kern="1200">
          <a:solidFill>
            <a:schemeClr val="tx1"/>
          </a:solidFill>
          <a:latin typeface="+mn-lt"/>
          <a:ea typeface="+mn-ea"/>
          <a:cs typeface="+mn-cs"/>
        </a:defRPr>
      </a:lvl8pPr>
      <a:lvl9pPr marL="3428829" algn="l" defTabSz="428604" rtl="0" eaLnBrk="1" latinLnBrk="0" hangingPunct="1">
        <a:defRPr sz="16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7234267"/>
      </p:ext>
    </p:extLst>
  </p:cSld>
  <p:clrMap bg1="lt1" tx1="dk1" bg2="lt2" tx2="dk2" accent1="accent1" accent2="accent2" accent3="accent3" accent4="accent4" accent5="accent5" accent6="accent6" hlink="hlink" folHlink="folHlink"/>
  <p:sldLayoutIdLst>
    <p:sldLayoutId id="2147484033" r:id="rId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857207" rtl="0" eaLnBrk="1" latinLnBrk="0" hangingPunct="1">
        <a:lnSpc>
          <a:spcPct val="90000"/>
        </a:lnSpc>
        <a:spcBef>
          <a:spcPct val="0"/>
        </a:spcBef>
        <a:buNone/>
        <a:defRPr sz="4125" kern="1200">
          <a:solidFill>
            <a:schemeClr val="tx1"/>
          </a:solidFill>
          <a:latin typeface="+mj-lt"/>
          <a:ea typeface="+mj-ea"/>
          <a:cs typeface="+mj-cs"/>
        </a:defRPr>
      </a:lvl1pPr>
    </p:titleStyle>
    <p:bodyStyle>
      <a:lvl1pPr marL="0" indent="0" algn="l" defTabSz="857207" rtl="0" eaLnBrk="1" latinLnBrk="0" hangingPunct="1">
        <a:lnSpc>
          <a:spcPct val="90000"/>
        </a:lnSpc>
        <a:spcBef>
          <a:spcPts val="938"/>
        </a:spcBef>
        <a:buFont typeface="Arial" panose="020B0604020202020204" pitchFamily="34" charset="0"/>
        <a:buNone/>
        <a:defRPr sz="4500" b="1" i="0" kern="1200">
          <a:solidFill>
            <a:srgbClr val="FF0000"/>
          </a:solidFill>
          <a:latin typeface="Mokoko Trial Extra Bold" panose="02060503020203020204" pitchFamily="18" charset="77"/>
          <a:ea typeface="+mn-ea"/>
          <a:cs typeface="Mokoko Trial Extra Bold" panose="02060503020203020204" pitchFamily="18" charset="77"/>
        </a:defRPr>
      </a:lvl1pPr>
      <a:lvl2pPr marL="642906" indent="-214302" algn="l" defTabSz="857207" rtl="0" eaLnBrk="1" latinLnBrk="0" hangingPunct="1">
        <a:lnSpc>
          <a:spcPct val="90000"/>
        </a:lnSpc>
        <a:spcBef>
          <a:spcPts val="469"/>
        </a:spcBef>
        <a:buFont typeface="Arial" panose="020B0604020202020204" pitchFamily="34" charset="0"/>
        <a:buChar char="•"/>
        <a:defRPr sz="2250" kern="1200">
          <a:solidFill>
            <a:schemeClr val="tx1"/>
          </a:solidFill>
          <a:latin typeface="+mn-lt"/>
          <a:ea typeface="+mn-ea"/>
          <a:cs typeface="+mn-cs"/>
        </a:defRPr>
      </a:lvl2pPr>
      <a:lvl3pPr marL="1071508" indent="-214302" algn="l" defTabSz="857207" rtl="0" eaLnBrk="1" latinLnBrk="0" hangingPunct="1">
        <a:lnSpc>
          <a:spcPct val="90000"/>
        </a:lnSpc>
        <a:spcBef>
          <a:spcPts val="469"/>
        </a:spcBef>
        <a:buFont typeface="Arial" panose="020B0604020202020204" pitchFamily="34" charset="0"/>
        <a:buChar char="•"/>
        <a:defRPr sz="1875" kern="1200">
          <a:solidFill>
            <a:schemeClr val="tx1"/>
          </a:solidFill>
          <a:latin typeface="+mn-lt"/>
          <a:ea typeface="+mn-ea"/>
          <a:cs typeface="+mn-cs"/>
        </a:defRPr>
      </a:lvl3pPr>
      <a:lvl4pPr marL="1500113"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4pPr>
      <a:lvl5pPr marL="1928717"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5pPr>
      <a:lvl6pPr marL="2357319"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6pPr>
      <a:lvl7pPr marL="2785924"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7pPr>
      <a:lvl8pPr marL="3214527"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8pPr>
      <a:lvl9pPr marL="3643131" indent="-214302" algn="l" defTabSz="857207" rtl="0" eaLnBrk="1" latinLnBrk="0" hangingPunct="1">
        <a:lnSpc>
          <a:spcPct val="90000"/>
        </a:lnSpc>
        <a:spcBef>
          <a:spcPts val="469"/>
        </a:spcBef>
        <a:buFont typeface="Arial" panose="020B0604020202020204" pitchFamily="34" charset="0"/>
        <a:buChar char="•"/>
        <a:defRPr sz="1688" kern="1200">
          <a:solidFill>
            <a:schemeClr val="tx1"/>
          </a:solidFill>
          <a:latin typeface="+mn-lt"/>
          <a:ea typeface="+mn-ea"/>
          <a:cs typeface="+mn-cs"/>
        </a:defRPr>
      </a:lvl9pPr>
    </p:bodyStyle>
    <p:otherStyle>
      <a:defPPr>
        <a:defRPr lang="en-US"/>
      </a:defPPr>
      <a:lvl1pPr marL="0" algn="l" defTabSz="857207" rtl="0" eaLnBrk="1" latinLnBrk="0" hangingPunct="1">
        <a:defRPr sz="1688" kern="1200">
          <a:solidFill>
            <a:schemeClr val="tx1"/>
          </a:solidFill>
          <a:latin typeface="+mn-lt"/>
          <a:ea typeface="+mn-ea"/>
          <a:cs typeface="+mn-cs"/>
        </a:defRPr>
      </a:lvl1pPr>
      <a:lvl2pPr marL="428604" algn="l" defTabSz="857207" rtl="0" eaLnBrk="1" latinLnBrk="0" hangingPunct="1">
        <a:defRPr sz="1688" kern="1200">
          <a:solidFill>
            <a:schemeClr val="tx1"/>
          </a:solidFill>
          <a:latin typeface="+mn-lt"/>
          <a:ea typeface="+mn-ea"/>
          <a:cs typeface="+mn-cs"/>
        </a:defRPr>
      </a:lvl2pPr>
      <a:lvl3pPr marL="857207" algn="l" defTabSz="857207" rtl="0" eaLnBrk="1" latinLnBrk="0" hangingPunct="1">
        <a:defRPr sz="1688" kern="1200">
          <a:solidFill>
            <a:schemeClr val="tx1"/>
          </a:solidFill>
          <a:latin typeface="+mn-lt"/>
          <a:ea typeface="+mn-ea"/>
          <a:cs typeface="+mn-cs"/>
        </a:defRPr>
      </a:lvl3pPr>
      <a:lvl4pPr marL="1285811" algn="l" defTabSz="857207" rtl="0" eaLnBrk="1" latinLnBrk="0" hangingPunct="1">
        <a:defRPr sz="1688" kern="1200">
          <a:solidFill>
            <a:schemeClr val="tx1"/>
          </a:solidFill>
          <a:latin typeface="+mn-lt"/>
          <a:ea typeface="+mn-ea"/>
          <a:cs typeface="+mn-cs"/>
        </a:defRPr>
      </a:lvl4pPr>
      <a:lvl5pPr marL="1714415" algn="l" defTabSz="857207" rtl="0" eaLnBrk="1" latinLnBrk="0" hangingPunct="1">
        <a:defRPr sz="1688" kern="1200">
          <a:solidFill>
            <a:schemeClr val="tx1"/>
          </a:solidFill>
          <a:latin typeface="+mn-lt"/>
          <a:ea typeface="+mn-ea"/>
          <a:cs typeface="+mn-cs"/>
        </a:defRPr>
      </a:lvl5pPr>
      <a:lvl6pPr marL="2143018" algn="l" defTabSz="857207" rtl="0" eaLnBrk="1" latinLnBrk="0" hangingPunct="1">
        <a:defRPr sz="1688" kern="1200">
          <a:solidFill>
            <a:schemeClr val="tx1"/>
          </a:solidFill>
          <a:latin typeface="+mn-lt"/>
          <a:ea typeface="+mn-ea"/>
          <a:cs typeface="+mn-cs"/>
        </a:defRPr>
      </a:lvl6pPr>
      <a:lvl7pPr marL="2571621" algn="l" defTabSz="857207" rtl="0" eaLnBrk="1" latinLnBrk="0" hangingPunct="1">
        <a:defRPr sz="1688" kern="1200">
          <a:solidFill>
            <a:schemeClr val="tx1"/>
          </a:solidFill>
          <a:latin typeface="+mn-lt"/>
          <a:ea typeface="+mn-ea"/>
          <a:cs typeface="+mn-cs"/>
        </a:defRPr>
      </a:lvl7pPr>
      <a:lvl8pPr marL="3000225" algn="l" defTabSz="857207" rtl="0" eaLnBrk="1" latinLnBrk="0" hangingPunct="1">
        <a:defRPr sz="1688" kern="1200">
          <a:solidFill>
            <a:schemeClr val="tx1"/>
          </a:solidFill>
          <a:latin typeface="+mn-lt"/>
          <a:ea typeface="+mn-ea"/>
          <a:cs typeface="+mn-cs"/>
        </a:defRPr>
      </a:lvl8pPr>
      <a:lvl9pPr marL="3428829" algn="l" defTabSz="857207" rtl="0" eaLnBrk="1" latinLnBrk="0" hangingPunct="1">
        <a:defRPr sz="1688"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2585BC-65EC-CFF0-FF84-8C188C9BE1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37365B4-C00A-4AC3-A344-5B6081058B7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6FD845A-F796-75C5-FC97-D7307BF1A59A}"/>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CDDB6-1237-2348-BE57-F2E881CDE845}" type="datetimeFigureOut">
              <a:rPr lang="en-US" smtClean="0"/>
              <a:t>10/3/2026</a:t>
            </a:fld>
            <a:endParaRPr lang="en-US"/>
          </a:p>
        </p:txBody>
      </p:sp>
      <p:sp>
        <p:nvSpPr>
          <p:cNvPr id="5" name="Footer Placeholder 4">
            <a:extLst>
              <a:ext uri="{FF2B5EF4-FFF2-40B4-BE49-F238E27FC236}">
                <a16:creationId xmlns:a16="http://schemas.microsoft.com/office/drawing/2014/main" id="{AB5C5EA2-ED2E-8DDE-A6E7-8C9CC1B6C9C5}"/>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D8B34C-2385-8CFB-0C3B-CE83A37DF0F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AE5EF0-058E-B446-9994-2C0C7620B17E}" type="slidenum">
              <a:rPr lang="en-US" smtClean="0"/>
              <a:t>‹#›</a:t>
            </a:fld>
            <a:endParaRPr lang="en-US"/>
          </a:p>
        </p:txBody>
      </p:sp>
    </p:spTree>
    <p:extLst>
      <p:ext uri="{BB962C8B-B14F-4D97-AF65-F5344CB8AC3E}">
        <p14:creationId xmlns:p14="http://schemas.microsoft.com/office/powerpoint/2010/main" val="3705129727"/>
      </p:ext>
    </p:extLst>
  </p:cSld>
  <p:clrMap bg1="lt1" tx1="dk1" bg2="lt2" tx2="dk2" accent1="accent1" accent2="accent2" accent3="accent3" accent4="accent4" accent5="accent5" accent6="accent6" hlink="hlink" folHlink="folHlink"/>
  <p:sldLayoutIdLst>
    <p:sldLayoutId id="2147484352" r:id="rId1"/>
    <p:sldLayoutId id="2147484353" r:id="rId2"/>
    <p:sldLayoutId id="2147484354" r:id="rId3"/>
    <p:sldLayoutId id="2147484355" r:id="rId4"/>
    <p:sldLayoutId id="2147484356" r:id="rId5"/>
    <p:sldLayoutId id="2147484357" r:id="rId6"/>
    <p:sldLayoutId id="2147484358" r:id="rId7"/>
    <p:sldLayoutId id="2147484359" r:id="rId8"/>
    <p:sldLayoutId id="2147484360" r:id="rId9"/>
    <p:sldLayoutId id="2147484361" r:id="rId10"/>
    <p:sldLayoutId id="2147484362"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76581972"/>
      </p:ext>
    </p:extLst>
  </p:cSld>
  <p:clrMap bg1="lt1" tx1="dk1" bg2="lt2" tx2="dk2" accent1="accent1" accent2="accent2" accent3="accent3" accent4="accent4" accent5="accent5" accent6="accent6" hlink="hlink" folHlink="folHlink"/>
  <p:sldLayoutIdLst>
    <p:sldLayoutId id="2147484537" r:id="rId1"/>
    <p:sldLayoutId id="2147484538" r:id="rId2"/>
    <p:sldLayoutId id="2147484539" r:id="rId3"/>
    <p:sldLayoutId id="2147484540" r:id="rId4"/>
    <p:sldLayoutId id="2147484541" r:id="rId5"/>
    <p:sldLayoutId id="2147484542" r:id="rId6"/>
    <p:sldLayoutId id="2147484543" r:id="rId7"/>
    <p:sldLayoutId id="2147484544" r:id="rId8"/>
    <p:sldLayoutId id="2147484545" r:id="rId9"/>
    <p:sldLayoutId id="2147484546" r:id="rId10"/>
    <p:sldLayoutId id="2147484547"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BCED1B-74DA-4341-F209-450D45B6BE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42C9183-DA91-97E7-F3A1-62EFF71214A7}"/>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B84F250-A7DD-F317-1991-A43FB104826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16A9C6-5B3B-4256-AD8D-AACA0B1478CC}" type="datetimeFigureOut">
              <a:rPr lang="en-GB" smtClean="0"/>
              <a:t>03/10/2026</a:t>
            </a:fld>
            <a:endParaRPr lang="en-GB"/>
          </a:p>
        </p:txBody>
      </p:sp>
      <p:sp>
        <p:nvSpPr>
          <p:cNvPr id="5" name="Footer Placeholder 4">
            <a:extLst>
              <a:ext uri="{FF2B5EF4-FFF2-40B4-BE49-F238E27FC236}">
                <a16:creationId xmlns:a16="http://schemas.microsoft.com/office/drawing/2014/main" id="{2058D9F0-2563-5878-E7C7-046CC9C92285}"/>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E52AB4B-9276-4BA8-AB22-9E98EC07DB14}"/>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CEEE3D-DBD6-485B-9C6A-8991F68D75E4}" type="slidenum">
              <a:rPr lang="en-GB" smtClean="0"/>
              <a:t>‹#›</a:t>
            </a:fld>
            <a:endParaRPr lang="en-GB"/>
          </a:p>
        </p:txBody>
      </p:sp>
    </p:spTree>
    <p:extLst>
      <p:ext uri="{BB962C8B-B14F-4D97-AF65-F5344CB8AC3E}">
        <p14:creationId xmlns:p14="http://schemas.microsoft.com/office/powerpoint/2010/main" val="2987872540"/>
      </p:ext>
    </p:extLst>
  </p:cSld>
  <p:clrMap bg1="lt1" tx1="dk1" bg2="lt2" tx2="dk2" accent1="accent1" accent2="accent2" accent3="accent3" accent4="accent4" accent5="accent5" accent6="accent6" hlink="hlink" folHlink="folHlink"/>
  <p:sldLayoutIdLst>
    <p:sldLayoutId id="2147484549" r:id="rId1"/>
    <p:sldLayoutId id="2147484550" r:id="rId2"/>
    <p:sldLayoutId id="2147484551" r:id="rId3"/>
    <p:sldLayoutId id="2147484552" r:id="rId4"/>
    <p:sldLayoutId id="2147484553" r:id="rId5"/>
    <p:sldLayoutId id="2147484554" r:id="rId6"/>
    <p:sldLayoutId id="2147484555" r:id="rId7"/>
    <p:sldLayoutId id="2147484556" r:id="rId8"/>
    <p:sldLayoutId id="2147484557" r:id="rId9"/>
    <p:sldLayoutId id="2147484558" r:id="rId10"/>
    <p:sldLayoutId id="21474845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90B40D-ABC3-410F-A42D-AEBC84AD8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1FA556-4E62-413A-91B1-642FA7F25A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6A4327-0910-485B-994F-596BDC0900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46514D-449E-4076-8F37-186026C67E4F}" type="datetimeFigureOut">
              <a:rPr lang="en-GB" smtClean="0"/>
              <a:t>03/10/2026</a:t>
            </a:fld>
            <a:endParaRPr lang="en-GB" dirty="0"/>
          </a:p>
        </p:txBody>
      </p:sp>
      <p:sp>
        <p:nvSpPr>
          <p:cNvPr id="5" name="Footer Placeholder 4">
            <a:extLst>
              <a:ext uri="{FF2B5EF4-FFF2-40B4-BE49-F238E27FC236}">
                <a16:creationId xmlns:a16="http://schemas.microsoft.com/office/drawing/2014/main" id="{80858248-2E9B-40DA-B495-30C269F6EC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89656275-4949-4D74-9280-3C8091EA3F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B2C713-491B-49E6-AA24-610E87F8C2ED}" type="slidenum">
              <a:rPr lang="en-GB" smtClean="0"/>
              <a:t>‹#›</a:t>
            </a:fld>
            <a:endParaRPr lang="en-GB" dirty="0"/>
          </a:p>
        </p:txBody>
      </p:sp>
    </p:spTree>
    <p:extLst>
      <p:ext uri="{BB962C8B-B14F-4D97-AF65-F5344CB8AC3E}">
        <p14:creationId xmlns:p14="http://schemas.microsoft.com/office/powerpoint/2010/main" val="1370450588"/>
      </p:ext>
    </p:extLst>
  </p:cSld>
  <p:clrMap bg1="lt1" tx1="dk1" bg2="lt2" tx2="dk2" accent1="accent1" accent2="accent2" accent3="accent3" accent4="accent4" accent5="accent5" accent6="accent6" hlink="hlink" folHlink="folHlink"/>
  <p:sldLayoutIdLst>
    <p:sldLayoutId id="2147484561" r:id="rId1"/>
    <p:sldLayoutId id="2147484562" r:id="rId2"/>
    <p:sldLayoutId id="2147484563" r:id="rId3"/>
    <p:sldLayoutId id="2147484564" r:id="rId4"/>
    <p:sldLayoutId id="2147484565" r:id="rId5"/>
    <p:sldLayoutId id="2147484566" r:id="rId6"/>
    <p:sldLayoutId id="2147484567" r:id="rId7"/>
    <p:sldLayoutId id="2147484568" r:id="rId8"/>
    <p:sldLayoutId id="2147484569" r:id="rId9"/>
    <p:sldLayoutId id="2147484570" r:id="rId10"/>
    <p:sldLayoutId id="21474845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g"/><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44.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pixnio.com/nature-landscapes/sky/sun-dawn-nature-sky-sunset-meteorology-atmosphere-cloud-landscape" TargetMode="External"/><Relationship Id="rId2" Type="http://schemas.openxmlformats.org/officeDocument/2006/relationships/image" Target="../media/image42.jpeg"/><Relationship Id="rId1" Type="http://schemas.openxmlformats.org/officeDocument/2006/relationships/slideLayout" Target="../slideLayouts/slideLayout55.xml"/></Relationships>
</file>

<file path=ppt/slides/_rels/slide30.xml.rels><?xml version="1.0" encoding="UTF-8" standalone="yes"?>
<Relationships xmlns="http://schemas.openxmlformats.org/package/2006/relationships"><Relationship Id="rId3" Type="http://schemas.openxmlformats.org/officeDocument/2006/relationships/hyperlink" Target="https://pixnio.com/nature-landscapes/sky/sun-dawn-nature-sky-sunset-meteorology-atmosphere-cloud-landscape" TargetMode="External"/><Relationship Id="rId2" Type="http://schemas.openxmlformats.org/officeDocument/2006/relationships/image" Target="../media/image42.jpeg"/><Relationship Id="rId1" Type="http://schemas.openxmlformats.org/officeDocument/2006/relationships/slideLayout" Target="../slideLayouts/slideLayout55.xml"/></Relationships>
</file>

<file path=ppt/slides/_rels/slide31.xml.rels><?xml version="1.0" encoding="UTF-8" standalone="yes"?>
<Relationships xmlns="http://schemas.openxmlformats.org/package/2006/relationships"><Relationship Id="rId3" Type="http://schemas.openxmlformats.org/officeDocument/2006/relationships/hyperlink" Target="https://pixnio.com/nature-landscapes/sky/sun-dawn-nature-sky-sunset-meteorology-atmosphere-cloud-landscape" TargetMode="External"/><Relationship Id="rId2" Type="http://schemas.openxmlformats.org/officeDocument/2006/relationships/image" Target="../media/image42.jpeg"/><Relationship Id="rId1" Type="http://schemas.openxmlformats.org/officeDocument/2006/relationships/slideLayout" Target="../slideLayouts/slideLayout5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7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60.xml"/></Relationships>
</file>

<file path=ppt/slides/_rels/slide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4.xml"/></Relationships>
</file>

<file path=ppt/slides/_rels/slide7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7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44.xml"/><Relationship Id="rId4" Type="http://schemas.openxmlformats.org/officeDocument/2006/relationships/image" Target="../media/image39.png"/></Relationships>
</file>

<file path=ppt/slides/_rels/slide7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png"/><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28FFA-014E-1504-4287-FC7157E6BC0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159207A-F08C-24F3-1E8F-1B17743C28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69068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8A9BF-AE96-9EDA-FD98-BA90672CE01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AB9BC5-9BFC-D364-2BE2-B3BE29F0EF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id="{B2EE1368-C92C-A9B0-CE77-3FD93306D580}"/>
              </a:ext>
            </a:extLst>
          </p:cNvPr>
          <p:cNvSpPr/>
          <p:nvPr/>
        </p:nvSpPr>
        <p:spPr>
          <a:xfrm>
            <a:off x="2873829" y="5437740"/>
            <a:ext cx="9126084" cy="13267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Our services are ‘live-streamed’, please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let us know if you wish a ‘camera-shy’ seat.</a:t>
            </a:r>
          </a:p>
        </p:txBody>
      </p:sp>
    </p:spTree>
    <p:extLst>
      <p:ext uri="{BB962C8B-B14F-4D97-AF65-F5344CB8AC3E}">
        <p14:creationId xmlns:p14="http://schemas.microsoft.com/office/powerpoint/2010/main" val="3859124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ign with text above it&#10;&#10;Description automatically generated with medium confidence">
            <a:extLst>
              <a:ext uri="{FF2B5EF4-FFF2-40B4-BE49-F238E27FC236}">
                <a16:creationId xmlns:a16="http://schemas.microsoft.com/office/drawing/2014/main" id="{4460CF85-9638-2E70-C799-9986F7075EC3}"/>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descr="A stone tower on a road&#10;&#10;Description automatically generated">
            <a:extLst>
              <a:ext uri="{FF2B5EF4-FFF2-40B4-BE49-F238E27FC236}">
                <a16:creationId xmlns:a16="http://schemas.microsoft.com/office/drawing/2014/main" id="{7F16894E-F729-1E1E-26F7-194F9019CAB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32" t="13249" r="36506" b="2445"/>
          <a:stretch/>
        </p:blipFill>
        <p:spPr bwMode="auto">
          <a:xfrm rot="5400000">
            <a:off x="6159499" y="825499"/>
            <a:ext cx="6858000" cy="5207002"/>
          </a:xfrm>
          <a:prstGeom prst="rect">
            <a:avLst/>
          </a:prstGeom>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6B6D2E6A-A8B3-9730-BE8D-46A68C8A9788}"/>
              </a:ext>
            </a:extLst>
          </p:cNvPr>
          <p:cNvSpPr txBox="1"/>
          <p:nvPr/>
        </p:nvSpPr>
        <p:spPr>
          <a:xfrm>
            <a:off x="44014" y="1490427"/>
            <a:ext cx="6909988" cy="5324535"/>
          </a:xfrm>
          <a:prstGeom prst="rect">
            <a:avLst/>
          </a:prstGeom>
          <a:solidFill>
            <a:srgbClr val="404040"/>
          </a:solidFill>
        </p:spPr>
        <p:txBody>
          <a:bodyPr wrap="square" rtlCol="0">
            <a:spAutoFit/>
          </a:bodyPr>
          <a:lstStyle/>
          <a:p>
            <a:pPr marL="263525" marR="0" lvl="0" indent="-26352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Careless parking wastes spaces</a:t>
            </a:r>
          </a:p>
          <a:p>
            <a:pPr marL="263525" marR="0" lvl="0" indent="-263525"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Emergency vehicles must always have unrestricted passage </a:t>
            </a:r>
            <a:r>
              <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rPr>
              <a:t>– do not park on the east side of Quarry Road</a:t>
            </a:r>
          </a:p>
          <a:p>
            <a:pPr marL="263525" marR="0" lvl="0" indent="-2635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rPr>
              <a:t>Ensure clear visibility for those exiting onto North Deeside Road</a:t>
            </a:r>
          </a:p>
          <a:p>
            <a:pPr marL="263525" marR="0" lvl="1" indent="-263525" algn="l" defTabSz="914400" rtl="0" eaLnBrk="1" fontAlgn="auto" latinLnBrk="0" hangingPunct="1">
              <a:lnSpc>
                <a:spcPct val="100000"/>
              </a:lnSpc>
              <a:spcBef>
                <a:spcPts val="0"/>
              </a:spcBef>
              <a:spcAft>
                <a:spcPts val="24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 	- l</a:t>
            </a:r>
            <a:r>
              <a:rPr kumimoji="0" lang="en-GB" sz="2800" b="0" i="0" u="none" strike="noStrike" kern="1200" cap="none" spc="0" normalizeH="0" baseline="0" noProof="0" dirty="0">
                <a:ln>
                  <a:noFill/>
                </a:ln>
                <a:solidFill>
                  <a:prstClr val="white"/>
                </a:solidFill>
                <a:effectLst/>
                <a:uLnTx/>
                <a:uFillTx/>
                <a:latin typeface="Calibri" panose="020F0502020204030204"/>
                <a:ea typeface="+mn-ea"/>
                <a:cs typeface="+mn-cs"/>
              </a:rPr>
              <a:t>eave a space of at least a full car’s length from all access roads and driveways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white"/>
                </a:solidFill>
                <a:effectLst/>
                <a:highlight>
                  <a:srgbClr val="0000FF"/>
                </a:highlight>
                <a:uLnTx/>
                <a:uFillTx/>
                <a:latin typeface="Calibri" panose="020F0502020204030204"/>
                <a:ea typeface="+mn-ea"/>
                <a:cs typeface="+mn-cs"/>
              </a:rPr>
              <a:t>This applies to Blue Badge holders too. </a:t>
            </a:r>
          </a:p>
        </p:txBody>
      </p:sp>
    </p:spTree>
    <p:extLst>
      <p:ext uri="{BB962C8B-B14F-4D97-AF65-F5344CB8AC3E}">
        <p14:creationId xmlns:p14="http://schemas.microsoft.com/office/powerpoint/2010/main" val="2134908740"/>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A5F3F9A-20BF-447E-9F8C-231B35AE90C6}"/>
              </a:ext>
            </a:extLst>
          </p:cNvPr>
          <p:cNvSpPr>
            <a:spLocks noGrp="1"/>
          </p:cNvSpPr>
          <p:nvPr>
            <p:ph type="title"/>
          </p:nvPr>
        </p:nvSpPr>
        <p:spPr>
          <a:xfrm>
            <a:off x="121563" y="577698"/>
            <a:ext cx="8595784" cy="988193"/>
          </a:xfrm>
        </p:spPr>
        <p:txBody>
          <a:bodyPr>
            <a:normAutofit/>
          </a:bodyPr>
          <a:lstStyle/>
          <a:p>
            <a:pPr eaLnBrk="1" hangingPunct="1"/>
            <a:r>
              <a:rPr lang="en-US" altLang="en-US" sz="5867" dirty="0"/>
              <a:t>What’s On?.......</a:t>
            </a:r>
          </a:p>
        </p:txBody>
      </p:sp>
      <p:sp>
        <p:nvSpPr>
          <p:cNvPr id="2" name="TextBox 1">
            <a:extLst>
              <a:ext uri="{FF2B5EF4-FFF2-40B4-BE49-F238E27FC236}">
                <a16:creationId xmlns:a16="http://schemas.microsoft.com/office/drawing/2014/main" id="{BA7E141F-0EBD-4410-A92F-A93D11495253}"/>
              </a:ext>
            </a:extLst>
          </p:cNvPr>
          <p:cNvSpPr txBox="1"/>
          <p:nvPr/>
        </p:nvSpPr>
        <p:spPr>
          <a:xfrm>
            <a:off x="0" y="1606446"/>
            <a:ext cx="12540592" cy="4339650"/>
          </a:xfrm>
          <a:prstGeom prst="rect">
            <a:avLst/>
          </a:prstGeom>
          <a:noFill/>
        </p:spPr>
        <p:txBody>
          <a:bodyPr wrap="square" rtlCol="0">
            <a:spAutoFit/>
          </a:bodyPr>
          <a:lstStyle/>
          <a:p>
            <a:pPr marL="380841" indent="-380841" defTabSz="609331" eaLnBrk="0" fontAlgn="base" hangingPunct="0">
              <a:spcBef>
                <a:spcPct val="0"/>
              </a:spcBef>
              <a:spcAft>
                <a:spcPct val="0"/>
              </a:spcAft>
              <a:buFont typeface="Wingdings" panose="05000000000000000000" pitchFamily="2" charset="2"/>
              <a:buChar char="Ø"/>
              <a:defRPr/>
            </a:pPr>
            <a:r>
              <a:rPr lang="en-GB" sz="3600" b="1" dirty="0">
                <a:solidFill>
                  <a:srgbClr val="90C226"/>
                </a:solidFill>
                <a:latin typeface="Trebuchet MS"/>
                <a:cs typeface="Arial" panose="020B0604020202020204" pitchFamily="34" charset="0"/>
              </a:rPr>
              <a:t>Sunday</a:t>
            </a:r>
          </a:p>
          <a:p>
            <a:pPr marL="990190" lvl="1" indent="-380841" defTabSz="609331" eaLnBrk="0" fontAlgn="base" hangingPunct="0">
              <a:spcBef>
                <a:spcPct val="0"/>
              </a:spcBef>
              <a:spcAft>
                <a:spcPct val="0"/>
              </a:spcAft>
              <a:buFont typeface="Wingdings" panose="05000000000000000000" pitchFamily="2" charset="2"/>
              <a:buChar char="Ø"/>
              <a:defRPr/>
            </a:pPr>
            <a:r>
              <a:rPr lang="en-GB" sz="2800" dirty="0">
                <a:solidFill>
                  <a:srgbClr val="C42F1A">
                    <a:lumMod val="75000"/>
                  </a:srgbClr>
                </a:solidFill>
                <a:latin typeface="Trebuchet MS"/>
                <a:cs typeface="Arial" panose="020B0604020202020204" pitchFamily="34" charset="0"/>
              </a:rPr>
              <a:t>Main Service </a:t>
            </a:r>
            <a:r>
              <a:rPr lang="en-GB" sz="2800" dirty="0">
                <a:solidFill>
                  <a:prstClr val="black"/>
                </a:solidFill>
                <a:latin typeface="Trebuchet MS"/>
                <a:cs typeface="Arial" panose="020B0604020202020204" pitchFamily="34" charset="0"/>
              </a:rPr>
              <a:t>10:30am</a:t>
            </a:r>
          </a:p>
          <a:p>
            <a:pPr marL="380841" indent="-380841" defTabSz="609331" eaLnBrk="0" fontAlgn="base" hangingPunct="0">
              <a:spcBef>
                <a:spcPct val="0"/>
              </a:spcBef>
              <a:spcAft>
                <a:spcPct val="0"/>
              </a:spcAft>
              <a:buFont typeface="Wingdings" panose="05000000000000000000" pitchFamily="2" charset="2"/>
              <a:buChar char="Ø"/>
              <a:defRPr/>
            </a:pPr>
            <a:r>
              <a:rPr lang="en-GB" sz="3600" b="1" dirty="0">
                <a:solidFill>
                  <a:srgbClr val="90C226"/>
                </a:solidFill>
                <a:latin typeface="Trebuchet MS"/>
                <a:cs typeface="Arial" panose="020B0604020202020204" pitchFamily="34" charset="0"/>
              </a:rPr>
              <a:t>Monday</a:t>
            </a:r>
          </a:p>
          <a:p>
            <a:pPr marL="990338" lvl="1" indent="-380841" defTabSz="609331" eaLnBrk="0" fontAlgn="base" hangingPunct="0">
              <a:spcBef>
                <a:spcPct val="0"/>
              </a:spcBef>
              <a:spcAft>
                <a:spcPct val="0"/>
              </a:spcAft>
              <a:buFont typeface="Wingdings" panose="05000000000000000000" pitchFamily="2" charset="2"/>
              <a:buChar char="Ø"/>
              <a:defRPr/>
            </a:pPr>
            <a:r>
              <a:rPr lang="en-US" sz="2800" dirty="0">
                <a:solidFill>
                  <a:srgbClr val="C42F1A">
                    <a:lumMod val="75000"/>
                  </a:srgbClr>
                </a:solidFill>
                <a:latin typeface="Trebuchet MS"/>
                <a:cs typeface="Arial" panose="020B0604020202020204" pitchFamily="34" charset="0"/>
              </a:rPr>
              <a:t>Lunch Club: </a:t>
            </a:r>
            <a:r>
              <a:rPr lang="en-US" sz="2800" dirty="0">
                <a:solidFill>
                  <a:prstClr val="black"/>
                </a:solidFill>
                <a:latin typeface="Trebuchet MS"/>
                <a:cs typeface="Arial" panose="020B0604020202020204" pitchFamily="34" charset="0"/>
              </a:rPr>
              <a:t>12-2pm in the Kirk Centre. Book with Jackie </a:t>
            </a:r>
            <a:r>
              <a:rPr lang="en-US" sz="2800" dirty="0" err="1">
                <a:solidFill>
                  <a:prstClr val="black"/>
                </a:solidFill>
                <a:latin typeface="Trebuchet MS"/>
                <a:cs typeface="Arial" panose="020B0604020202020204" pitchFamily="34" charset="0"/>
              </a:rPr>
              <a:t>Hatchwell</a:t>
            </a:r>
            <a:r>
              <a:rPr lang="en-US" sz="2800" dirty="0">
                <a:solidFill>
                  <a:prstClr val="black"/>
                </a:solidFill>
                <a:latin typeface="Trebuchet MS"/>
                <a:cs typeface="Arial" panose="020B0604020202020204" pitchFamily="34" charset="0"/>
              </a:rPr>
              <a:t>. </a:t>
            </a:r>
            <a:endParaRPr lang="en-GB" sz="2800" dirty="0">
              <a:solidFill>
                <a:prstClr val="black"/>
              </a:solidFill>
              <a:latin typeface="Trebuchet MS"/>
              <a:cs typeface="Arial" panose="020B0604020202020204" pitchFamily="34" charset="0"/>
            </a:endParaRPr>
          </a:p>
          <a:p>
            <a:pPr marL="990338" lvl="1" indent="-380841" defTabSz="609331" eaLnBrk="0" fontAlgn="base" hangingPunct="0">
              <a:spcBef>
                <a:spcPct val="0"/>
              </a:spcBef>
              <a:spcAft>
                <a:spcPct val="0"/>
              </a:spcAft>
              <a:buFont typeface="Wingdings" panose="05000000000000000000" pitchFamily="2" charset="2"/>
              <a:buChar char="Ø"/>
              <a:defRPr/>
            </a:pPr>
            <a:r>
              <a:rPr lang="en-GB" sz="2800" dirty="0">
                <a:solidFill>
                  <a:srgbClr val="C42F1A">
                    <a:lumMod val="75000"/>
                  </a:srgbClr>
                </a:solidFill>
                <a:latin typeface="Trebuchet MS"/>
                <a:cs typeface="Arial" panose="020B0604020202020204" pitchFamily="34" charset="0"/>
              </a:rPr>
              <a:t>Badminton Club: </a:t>
            </a:r>
            <a:r>
              <a:rPr lang="en-GB" sz="2800" dirty="0">
                <a:solidFill>
                  <a:prstClr val="black"/>
                </a:solidFill>
                <a:latin typeface="Trebuchet MS"/>
                <a:cs typeface="Arial" panose="020B0604020202020204" pitchFamily="34" charset="0"/>
              </a:rPr>
              <a:t>7.15pm (Main Hall, Quarry Rd)</a:t>
            </a:r>
          </a:p>
          <a:p>
            <a:pPr marL="380841" indent="-380841" defTabSz="609331" eaLnBrk="0" fontAlgn="base" hangingPunct="0">
              <a:spcBef>
                <a:spcPct val="0"/>
              </a:spcBef>
              <a:spcAft>
                <a:spcPct val="0"/>
              </a:spcAft>
              <a:buFont typeface="Wingdings" panose="05000000000000000000" pitchFamily="2" charset="2"/>
              <a:buChar char="Ø"/>
              <a:defRPr/>
            </a:pPr>
            <a:r>
              <a:rPr lang="en-GB" sz="3600" b="1" i="1" dirty="0">
                <a:solidFill>
                  <a:srgbClr val="90C226"/>
                </a:solidFill>
                <a:latin typeface="Trebuchet MS"/>
                <a:cs typeface="Arial" panose="020B0604020202020204" pitchFamily="34" charset="0"/>
              </a:rPr>
              <a:t>Tuesday</a:t>
            </a:r>
          </a:p>
          <a:p>
            <a:pPr marL="990190" lvl="1" indent="-380841" defTabSz="609331" eaLnBrk="0" fontAlgn="base" hangingPunct="0">
              <a:spcBef>
                <a:spcPct val="0"/>
              </a:spcBef>
              <a:spcAft>
                <a:spcPct val="0"/>
              </a:spcAft>
              <a:buFont typeface="Wingdings" panose="05000000000000000000" pitchFamily="2" charset="2"/>
              <a:buChar char="Ø"/>
              <a:defRPr/>
            </a:pPr>
            <a:r>
              <a:rPr lang="en-US" altLang="en-US" sz="2800" dirty="0">
                <a:solidFill>
                  <a:srgbClr val="C42F1A">
                    <a:lumMod val="75000"/>
                  </a:srgbClr>
                </a:solidFill>
                <a:latin typeface="Trebuchet MS"/>
                <a:cs typeface="Arial" panose="020B0604020202020204" pitchFamily="34" charset="0"/>
              </a:rPr>
              <a:t>Hub Café </a:t>
            </a:r>
            <a:r>
              <a:rPr lang="en-US" altLang="en-US" sz="2800" dirty="0">
                <a:solidFill>
                  <a:prstClr val="black"/>
                </a:solidFill>
                <a:latin typeface="Trebuchet MS"/>
                <a:cs typeface="Arial" panose="020B0604020202020204" pitchFamily="34" charset="0"/>
              </a:rPr>
              <a:t>is open from 10:00-14:00 </a:t>
            </a:r>
          </a:p>
          <a:p>
            <a:pPr marL="609331" lvl="1" defTabSz="609331" eaLnBrk="0" fontAlgn="base" hangingPunct="0">
              <a:spcBef>
                <a:spcPct val="0"/>
              </a:spcBef>
              <a:spcAft>
                <a:spcPct val="0"/>
              </a:spcAft>
              <a:defRPr/>
            </a:pPr>
            <a:r>
              <a:rPr lang="en-US" altLang="en-US" sz="2800" dirty="0">
                <a:solidFill>
                  <a:prstClr val="black"/>
                </a:solidFill>
                <a:latin typeface="Trebuchet MS"/>
                <a:cs typeface="Arial" panose="020B0604020202020204" pitchFamily="34" charset="0"/>
              </a:rPr>
              <a:t>	(cakes, coffee, soup, sandwiches, paninis)</a:t>
            </a:r>
            <a:r>
              <a:rPr lang="en-US" altLang="en-US" sz="2800" i="1" dirty="0">
                <a:solidFill>
                  <a:prstClr val="black"/>
                </a:solidFill>
                <a:latin typeface="Trebuchet MS"/>
                <a:cs typeface="Arial" panose="020B0604020202020204" pitchFamily="34" charset="0"/>
              </a:rPr>
              <a:t> </a:t>
            </a:r>
          </a:p>
          <a:p>
            <a:pPr marL="990190" lvl="1" indent="-380841" defTabSz="609331" eaLnBrk="0" fontAlgn="base" hangingPunct="0">
              <a:spcBef>
                <a:spcPct val="0"/>
              </a:spcBef>
              <a:spcAft>
                <a:spcPct val="0"/>
              </a:spcAft>
              <a:buFont typeface="Wingdings" panose="05000000000000000000" pitchFamily="2" charset="2"/>
              <a:buChar char="Ø"/>
              <a:defRPr/>
            </a:pPr>
            <a:r>
              <a:rPr lang="en-US" altLang="en-US" sz="2800" dirty="0">
                <a:solidFill>
                  <a:srgbClr val="C42F1A">
                    <a:lumMod val="75000"/>
                  </a:srgbClr>
                </a:solidFill>
                <a:latin typeface="Trebuchet MS"/>
                <a:cs typeface="Arial" panose="020B0604020202020204" pitchFamily="34" charset="0"/>
              </a:rPr>
              <a:t>Bridge, Scrabble, </a:t>
            </a:r>
            <a:r>
              <a:rPr lang="en-US" altLang="en-US" sz="2800" dirty="0">
                <a:solidFill>
                  <a:prstClr val="black"/>
                </a:solidFill>
                <a:latin typeface="Trebuchet MS"/>
                <a:cs typeface="Arial" panose="020B0604020202020204" pitchFamily="34" charset="0"/>
              </a:rPr>
              <a:t>etc. 10:00-12:00 (upstairs in Morven &amp; </a:t>
            </a:r>
            <a:r>
              <a:rPr lang="en-US" altLang="en-US" sz="2800" dirty="0" err="1">
                <a:solidFill>
                  <a:prstClr val="black"/>
                </a:solidFill>
                <a:latin typeface="Trebuchet MS"/>
                <a:cs typeface="Arial" panose="020B0604020202020204" pitchFamily="34" charset="0"/>
              </a:rPr>
              <a:t>Scolty</a:t>
            </a:r>
            <a:r>
              <a:rPr lang="en-US" altLang="en-US" sz="2800" dirty="0">
                <a:solidFill>
                  <a:prstClr val="black"/>
                </a:solidFill>
                <a:latin typeface="Trebuchet MS"/>
                <a:cs typeface="Arial" panose="020B0604020202020204" pitchFamily="34" charset="0"/>
              </a:rPr>
              <a:t>)</a:t>
            </a:r>
          </a:p>
        </p:txBody>
      </p:sp>
      <p:pic>
        <p:nvPicPr>
          <p:cNvPr id="8" name="Picture 7" descr="Diagram, schematic&#10;&#10;Description automatically generated">
            <a:extLst>
              <a:ext uri="{FF2B5EF4-FFF2-40B4-BE49-F238E27FC236}">
                <a16:creationId xmlns:a16="http://schemas.microsoft.com/office/drawing/2014/main" id="{526165A1-053F-4E11-B60D-3B2B1937770A}"/>
              </a:ext>
            </a:extLst>
          </p:cNvPr>
          <p:cNvPicPr>
            <a:picLocks noChangeAspect="1"/>
          </p:cNvPicPr>
          <p:nvPr/>
        </p:nvPicPr>
        <p:blipFill>
          <a:blip r:embed="rId2"/>
          <a:stretch>
            <a:fillRect/>
          </a:stretch>
        </p:blipFill>
        <p:spPr>
          <a:xfrm>
            <a:off x="8475093" y="210471"/>
            <a:ext cx="3478923" cy="1628183"/>
          </a:xfrm>
          <a:prstGeom prst="rect">
            <a:avLst/>
          </a:prstGeom>
        </p:spPr>
      </p:pic>
      <p:sp>
        <p:nvSpPr>
          <p:cNvPr id="3" name="Rectangle 2">
            <a:extLst>
              <a:ext uri="{FF2B5EF4-FFF2-40B4-BE49-F238E27FC236}">
                <a16:creationId xmlns:a16="http://schemas.microsoft.com/office/drawing/2014/main" id="{3E920AF1-F99D-BA2D-D699-F6B3CAFE47FB}"/>
              </a:ext>
            </a:extLst>
          </p:cNvPr>
          <p:cNvSpPr/>
          <p:nvPr/>
        </p:nvSpPr>
        <p:spPr>
          <a:xfrm>
            <a:off x="0" y="0"/>
            <a:ext cx="12192000" cy="6858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363" eaLnBrk="0" fontAlgn="base" hangingPunct="0">
              <a:spcBef>
                <a:spcPct val="0"/>
              </a:spcBef>
              <a:spcAft>
                <a:spcPct val="0"/>
              </a:spcAft>
              <a:defRPr/>
            </a:pPr>
            <a:endParaRPr lang="en-GB" sz="2400">
              <a:solidFill>
                <a:prstClr val="white"/>
              </a:solidFill>
              <a:latin typeface="Trebuchet MS"/>
            </a:endParaRPr>
          </a:p>
        </p:txBody>
      </p:sp>
    </p:spTree>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6D4D4-39CF-A47E-4B18-4747E847E9B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B65726-C779-A818-F984-7B1C3089AF46}"/>
              </a:ext>
            </a:extLst>
          </p:cNvPr>
          <p:cNvSpPr txBox="1"/>
          <p:nvPr/>
        </p:nvSpPr>
        <p:spPr>
          <a:xfrm>
            <a:off x="34070" y="1246307"/>
            <a:ext cx="12893324" cy="4801443"/>
          </a:xfrm>
          <a:prstGeom prst="rect">
            <a:avLst/>
          </a:prstGeom>
          <a:noFill/>
        </p:spPr>
        <p:txBody>
          <a:bodyPr wrap="square" rtlCol="0">
            <a:spAutoFit/>
          </a:bodyPr>
          <a:lstStyle/>
          <a:p>
            <a:pPr marL="380664" indent="-380664" defTabSz="609027" eaLnBrk="0" fontAlgn="base" hangingPunct="0">
              <a:spcBef>
                <a:spcPct val="0"/>
              </a:spcBef>
              <a:spcAft>
                <a:spcPct val="0"/>
              </a:spcAft>
              <a:buFont typeface="Wingdings" panose="05000000000000000000" pitchFamily="2" charset="2"/>
              <a:buChar char="Ø"/>
              <a:defRPr/>
            </a:pPr>
            <a:r>
              <a:rPr lang="en-GB" sz="3600" b="1" dirty="0">
                <a:solidFill>
                  <a:srgbClr val="90C226"/>
                </a:solidFill>
                <a:latin typeface="Arial" panose="020B0604020202020204" pitchFamily="34" charset="0"/>
                <a:cs typeface="Arial" panose="020B0604020202020204" pitchFamily="34" charset="0"/>
              </a:rPr>
              <a:t>Wednesday</a:t>
            </a:r>
          </a:p>
          <a:p>
            <a:pPr marL="989734" lvl="1" indent="-380664" defTabSz="609027" eaLnBrk="0" fontAlgn="base" hangingPunct="0">
              <a:spcBef>
                <a:spcPct val="0"/>
              </a:spcBef>
              <a:spcAft>
                <a:spcPct val="0"/>
              </a:spcAft>
              <a:buFont typeface="Wingdings" panose="05000000000000000000" pitchFamily="2" charset="2"/>
              <a:buChar char="Ø"/>
              <a:defRPr/>
            </a:pPr>
            <a:r>
              <a:rPr lang="en-US" altLang="en-US" sz="2400" dirty="0">
                <a:solidFill>
                  <a:srgbClr val="C42F1A">
                    <a:lumMod val="75000"/>
                  </a:srgbClr>
                </a:solidFill>
                <a:latin typeface="Trebuchet MS"/>
                <a:cs typeface="Arial" panose="020B0604020202020204" pitchFamily="34" charset="0"/>
              </a:rPr>
              <a:t>Hub Café </a:t>
            </a:r>
            <a:r>
              <a:rPr lang="en-US" altLang="en-US" sz="2400" dirty="0">
                <a:solidFill>
                  <a:prstClr val="black"/>
                </a:solidFill>
                <a:latin typeface="Trebuchet MS"/>
                <a:cs typeface="Arial" panose="020B0604020202020204" pitchFamily="34" charset="0"/>
              </a:rPr>
              <a:t>is open from 10:00-14:00</a:t>
            </a:r>
          </a:p>
          <a:p>
            <a:pPr marL="989998" lvl="1" indent="-380766" defTabSz="609203" eaLnBrk="0" fontAlgn="base" hangingPunct="0">
              <a:spcBef>
                <a:spcPct val="0"/>
              </a:spcBef>
              <a:spcAft>
                <a:spcPct val="0"/>
              </a:spcAft>
              <a:buFont typeface="Wingdings" panose="05000000000000000000" pitchFamily="2" charset="2"/>
              <a:buChar char="Ø"/>
              <a:tabLst>
                <a:tab pos="1942666" algn="l"/>
                <a:tab pos="2626196" algn="l"/>
              </a:tabLst>
              <a:defRPr/>
            </a:pPr>
            <a:r>
              <a:rPr lang="en-US" sz="2400" dirty="0">
                <a:solidFill>
                  <a:srgbClr val="C42F1A">
                    <a:lumMod val="75000"/>
                  </a:srgbClr>
                </a:solidFill>
                <a:latin typeface="Trebuchet MS"/>
                <a:cs typeface="Arial" panose="020B0604020202020204" pitchFamily="34" charset="0"/>
              </a:rPr>
              <a:t>O50 group </a:t>
            </a:r>
            <a:r>
              <a:rPr lang="en-US" sz="2400" dirty="0">
                <a:solidFill>
                  <a:prstClr val="black">
                    <a:lumMod val="75000"/>
                    <a:lumOff val="25000"/>
                  </a:prstClr>
                </a:solidFill>
                <a:latin typeface="Trebuchet MS"/>
                <a:cs typeface="Arial" panose="020B0604020202020204" pitchFamily="34" charset="0"/>
              </a:rPr>
              <a:t>meet from 13:30-15:00</a:t>
            </a:r>
          </a:p>
          <a:p>
            <a:pPr marL="1445781" lvl="2" indent="-379301" defTabSz="478247" eaLnBrk="0" fontAlgn="base" hangingPunct="0">
              <a:lnSpc>
                <a:spcPct val="90000"/>
              </a:lnSpc>
              <a:spcBef>
                <a:spcPct val="0"/>
              </a:spcBef>
              <a:spcAft>
                <a:spcPct val="0"/>
              </a:spcAft>
              <a:buFont typeface="Wingdings" panose="05000000000000000000" pitchFamily="2" charset="2"/>
              <a:buChar char="Ø"/>
              <a:tabLst>
                <a:tab pos="2029479" algn="l"/>
                <a:tab pos="2626261" algn="l"/>
                <a:tab pos="2753238" algn="l"/>
              </a:tabLst>
              <a:defRPr/>
            </a:pPr>
            <a:r>
              <a:rPr lang="en-US" sz="1867" dirty="0">
                <a:solidFill>
                  <a:prstClr val="black"/>
                </a:solidFill>
                <a:latin typeface="Aptos" panose="020B0004020202020204" pitchFamily="34" charset="0"/>
                <a:ea typeface="Calibri" panose="020F0502020204030204" pitchFamily="34" charset="0"/>
                <a:cs typeface="Times New Roman" panose="02020603050405020304" pitchFamily="18" charset="0"/>
              </a:rPr>
              <a:t>7</a:t>
            </a:r>
            <a:r>
              <a:rPr lang="en-US" sz="1867" baseline="30000" dirty="0">
                <a:solidFill>
                  <a:prstClr val="black"/>
                </a:solidFill>
                <a:latin typeface="Aptos" panose="020B0004020202020204" pitchFamily="34" charset="0"/>
                <a:ea typeface="Calibri" panose="020F0502020204030204" pitchFamily="34" charset="0"/>
                <a:cs typeface="Times New Roman" panose="02020603050405020304" pitchFamily="18" charset="0"/>
              </a:rPr>
              <a:t>th</a:t>
            </a:r>
            <a:r>
              <a:rPr lang="en-US" sz="1867" dirty="0">
                <a:solidFill>
                  <a:prstClr val="black"/>
                </a:solidFill>
                <a:latin typeface="Aptos" panose="020B0004020202020204" pitchFamily="34" charset="0"/>
                <a:ea typeface="Calibri" panose="020F0502020204030204" pitchFamily="34" charset="0"/>
                <a:cs typeface="Times New Roman" panose="02020603050405020304" pitchFamily="18" charset="0"/>
              </a:rPr>
              <a:t>  	Sept		‘It’s Braw’ – </a:t>
            </a:r>
            <a:r>
              <a:rPr lang="en-US" sz="1867" i="1" dirty="0">
                <a:solidFill>
                  <a:prstClr val="black"/>
                </a:solidFill>
                <a:latin typeface="Aptos" panose="020B0004020202020204" pitchFamily="34" charset="0"/>
                <a:ea typeface="Calibri" panose="020F0502020204030204" pitchFamily="34" charset="0"/>
                <a:cs typeface="Times New Roman" panose="02020603050405020304" pitchFamily="18" charset="0"/>
              </a:rPr>
              <a:t>Minnie Kaur</a:t>
            </a:r>
          </a:p>
          <a:p>
            <a:pPr marL="1445781" lvl="2" indent="-379301" defTabSz="478247" eaLnBrk="0" fontAlgn="base" hangingPunct="0">
              <a:lnSpc>
                <a:spcPct val="90000"/>
              </a:lnSpc>
              <a:spcBef>
                <a:spcPct val="0"/>
              </a:spcBef>
              <a:spcAft>
                <a:spcPct val="0"/>
              </a:spcAft>
              <a:buFont typeface="Wingdings" panose="05000000000000000000" pitchFamily="2" charset="2"/>
              <a:buChar char="Ø"/>
              <a:tabLst>
                <a:tab pos="2029479" algn="l"/>
                <a:tab pos="2626261" algn="l"/>
                <a:tab pos="2753238" algn="l"/>
              </a:tabLst>
              <a:defRPr/>
            </a:pPr>
            <a:r>
              <a:rPr lang="en-US" sz="1867" dirty="0">
                <a:solidFill>
                  <a:prstClr val="black"/>
                </a:solidFill>
                <a:latin typeface="Aptos" panose="020B0004020202020204" pitchFamily="34" charset="0"/>
                <a:ea typeface="Calibri" panose="020F0502020204030204" pitchFamily="34" charset="0"/>
                <a:cs typeface="Times New Roman" panose="02020603050405020304" pitchFamily="18" charset="0"/>
              </a:rPr>
              <a:t>14</a:t>
            </a:r>
            <a:r>
              <a:rPr lang="en-US" sz="1867" baseline="30000" dirty="0">
                <a:solidFill>
                  <a:prstClr val="black"/>
                </a:solidFill>
                <a:latin typeface="Aptos" panose="020B0004020202020204" pitchFamily="34" charset="0"/>
                <a:ea typeface="Calibri" panose="020F0502020204030204" pitchFamily="34" charset="0"/>
                <a:cs typeface="Times New Roman" panose="02020603050405020304" pitchFamily="18" charset="0"/>
              </a:rPr>
              <a:t>th</a:t>
            </a:r>
            <a:r>
              <a:rPr lang="en-US" sz="1867" dirty="0">
                <a:solidFill>
                  <a:prstClr val="black"/>
                </a:solidFill>
                <a:latin typeface="Aptos" panose="020B0004020202020204" pitchFamily="34" charset="0"/>
                <a:ea typeface="Calibri" panose="020F0502020204030204" pitchFamily="34" charset="0"/>
                <a:cs typeface="Times New Roman" panose="02020603050405020304" pitchFamily="18" charset="0"/>
              </a:rPr>
              <a:t> 	Sept		The Castlegate Revisited - </a:t>
            </a:r>
            <a:r>
              <a:rPr lang="en-GB" sz="1867" i="1" dirty="0">
                <a:solidFill>
                  <a:prstClr val="black"/>
                </a:solidFill>
                <a:latin typeface="Aptos" panose="020B0004020202020204" pitchFamily="34" charset="0"/>
                <a:ea typeface="Calibri" panose="020F0502020204030204" pitchFamily="34" charset="0"/>
                <a:cs typeface="Times New Roman" panose="02020603050405020304" pitchFamily="18" charset="0"/>
              </a:rPr>
              <a:t>Alec Urquhart</a:t>
            </a:r>
            <a:endParaRPr lang="en-US" sz="1867" i="1" dirty="0">
              <a:solidFill>
                <a:prstClr val="black"/>
              </a:solidFill>
              <a:latin typeface="Aptos" panose="020B0004020202020204" pitchFamily="34" charset="0"/>
              <a:ea typeface="Calibri" panose="020F0502020204030204" pitchFamily="34" charset="0"/>
              <a:cs typeface="Times New Roman" panose="02020603050405020304" pitchFamily="18" charset="0"/>
            </a:endParaRPr>
          </a:p>
          <a:p>
            <a:pPr marL="226704" indent="-379301" defTabSz="478247" eaLnBrk="0" fontAlgn="base" hangingPunct="0">
              <a:lnSpc>
                <a:spcPct val="90000"/>
              </a:lnSpc>
              <a:spcBef>
                <a:spcPct val="0"/>
              </a:spcBef>
              <a:spcAft>
                <a:spcPct val="0"/>
              </a:spcAft>
              <a:buFont typeface="Wingdings" panose="05000000000000000000" pitchFamily="2" charset="2"/>
              <a:buChar char="Ø"/>
              <a:tabLst>
                <a:tab pos="2029479" algn="l"/>
                <a:tab pos="2626261" algn="l"/>
                <a:tab pos="2753238" algn="l"/>
              </a:tabLst>
              <a:defRPr/>
            </a:pPr>
            <a:r>
              <a:rPr lang="en-GB" sz="3600" b="1" dirty="0">
                <a:solidFill>
                  <a:srgbClr val="90C226"/>
                </a:solidFill>
                <a:latin typeface="Arial" panose="020B0604020202020204" pitchFamily="34" charset="0"/>
                <a:cs typeface="Arial" panose="020B0604020202020204" pitchFamily="34" charset="0"/>
              </a:rPr>
              <a:t>Thursday</a:t>
            </a:r>
          </a:p>
          <a:p>
            <a:pPr marL="989734" lvl="1" indent="-380664" defTabSz="609027" eaLnBrk="0" fontAlgn="base" hangingPunct="0">
              <a:spcBef>
                <a:spcPct val="0"/>
              </a:spcBef>
              <a:spcAft>
                <a:spcPct val="0"/>
              </a:spcAft>
              <a:buFont typeface="Wingdings" panose="05000000000000000000" pitchFamily="2" charset="2"/>
              <a:buChar char="Ø"/>
              <a:defRPr/>
            </a:pPr>
            <a:r>
              <a:rPr lang="en-US" altLang="en-US" sz="2400" dirty="0">
                <a:solidFill>
                  <a:srgbClr val="C42F1A">
                    <a:lumMod val="75000"/>
                  </a:srgbClr>
                </a:solidFill>
                <a:latin typeface="Trebuchet MS"/>
                <a:cs typeface="Arial" panose="020B0604020202020204" pitchFamily="34" charset="0"/>
              </a:rPr>
              <a:t>Hub Café</a:t>
            </a:r>
            <a:r>
              <a:rPr lang="en-US" altLang="en-US" sz="2400" dirty="0">
                <a:solidFill>
                  <a:prstClr val="black"/>
                </a:solidFill>
                <a:latin typeface="Trebuchet MS"/>
                <a:cs typeface="Arial" panose="020B0604020202020204" pitchFamily="34" charset="0"/>
              </a:rPr>
              <a:t> is open from 10:00-14:00</a:t>
            </a:r>
          </a:p>
          <a:p>
            <a:pPr marL="989734" lvl="1" indent="-380664" defTabSz="609027" eaLnBrk="0" fontAlgn="base" hangingPunct="0">
              <a:spcBef>
                <a:spcPct val="0"/>
              </a:spcBef>
              <a:spcAft>
                <a:spcPct val="0"/>
              </a:spcAft>
              <a:buFont typeface="Wingdings" panose="05000000000000000000" pitchFamily="2" charset="2"/>
              <a:buChar char="Ø"/>
              <a:defRPr/>
            </a:pPr>
            <a:r>
              <a:rPr lang="en-GB" sz="2400" dirty="0">
                <a:solidFill>
                  <a:srgbClr val="C42F1A">
                    <a:lumMod val="75000"/>
                  </a:srgbClr>
                </a:solidFill>
                <a:latin typeface="Trebuchet MS"/>
                <a:cs typeface="Arial" panose="020B0604020202020204" pitchFamily="34" charset="0"/>
              </a:rPr>
              <a:t>Baby and Toddlers – </a:t>
            </a:r>
            <a:r>
              <a:rPr lang="en-GB" sz="2400" dirty="0">
                <a:solidFill>
                  <a:prstClr val="black"/>
                </a:solidFill>
                <a:latin typeface="Trebuchet MS"/>
                <a:cs typeface="Arial" panose="020B0604020202020204" pitchFamily="34" charset="0"/>
              </a:rPr>
              <a:t>9:30 to 11:30am Main Hall, Quarry Road</a:t>
            </a:r>
          </a:p>
          <a:p>
            <a:pPr marL="989734" lvl="1" indent="-380664" defTabSz="609027" eaLnBrk="0" fontAlgn="base" hangingPunct="0">
              <a:spcBef>
                <a:spcPct val="0"/>
              </a:spcBef>
              <a:spcAft>
                <a:spcPct val="0"/>
              </a:spcAft>
              <a:buFont typeface="Wingdings" panose="05000000000000000000" pitchFamily="2" charset="2"/>
              <a:buChar char="Ø"/>
              <a:defRPr/>
            </a:pPr>
            <a:r>
              <a:rPr lang="en-GB" sz="2400" dirty="0">
                <a:solidFill>
                  <a:srgbClr val="C42F1A">
                    <a:lumMod val="75000"/>
                  </a:srgbClr>
                </a:solidFill>
                <a:latin typeface="Trebuchet MS"/>
                <a:cs typeface="Arial" panose="020B0604020202020204" pitchFamily="34" charset="0"/>
              </a:rPr>
              <a:t>Bible Study: </a:t>
            </a:r>
            <a:r>
              <a:rPr lang="en-GB" sz="2400" dirty="0" err="1">
                <a:solidFill>
                  <a:prstClr val="black"/>
                </a:solidFill>
                <a:latin typeface="Trebuchet MS"/>
                <a:cs typeface="Arial" panose="020B0604020202020204" pitchFamily="34" charset="0"/>
              </a:rPr>
              <a:t>Scolty</a:t>
            </a:r>
            <a:r>
              <a:rPr lang="en-GB" sz="2400" dirty="0">
                <a:solidFill>
                  <a:prstClr val="black"/>
                </a:solidFill>
                <a:latin typeface="Trebuchet MS"/>
                <a:cs typeface="Arial" panose="020B0604020202020204" pitchFamily="34" charset="0"/>
              </a:rPr>
              <a:t> (CKC), coffee &amp; fellowship from 10am.</a:t>
            </a:r>
            <a:r>
              <a:rPr lang="en-GB" sz="2400" dirty="0">
                <a:solidFill>
                  <a:srgbClr val="C42F1A">
                    <a:lumMod val="75000"/>
                  </a:srgbClr>
                </a:solidFill>
                <a:latin typeface="Trebuchet MS"/>
                <a:cs typeface="Arial" panose="020B0604020202020204" pitchFamily="34" charset="0"/>
              </a:rPr>
              <a:t> </a:t>
            </a:r>
            <a:endParaRPr lang="en-US" altLang="en-US" sz="2400" dirty="0">
              <a:solidFill>
                <a:srgbClr val="C42F1A">
                  <a:lumMod val="75000"/>
                </a:srgbClr>
              </a:solidFill>
              <a:latin typeface="Trebuchet MS"/>
              <a:cs typeface="Arial" panose="020B0604020202020204" pitchFamily="34" charset="0"/>
            </a:endParaRPr>
          </a:p>
          <a:p>
            <a:pPr marL="380962" indent="-361918" defTabSz="609027" eaLnBrk="0" fontAlgn="base" hangingPunct="0">
              <a:spcBef>
                <a:spcPct val="0"/>
              </a:spcBef>
              <a:spcAft>
                <a:spcPct val="0"/>
              </a:spcAft>
              <a:buFont typeface="Wingdings" panose="05000000000000000000" pitchFamily="2" charset="2"/>
              <a:buChar char="Ø"/>
              <a:defRPr/>
            </a:pPr>
            <a:r>
              <a:rPr lang="en-US" altLang="en-US" sz="3600" b="1" dirty="0">
                <a:solidFill>
                  <a:srgbClr val="90C226"/>
                </a:solidFill>
                <a:latin typeface="Arial" panose="020B0604020202020204" pitchFamily="34" charset="0"/>
                <a:cs typeface="Arial" panose="020B0604020202020204" pitchFamily="34" charset="0"/>
              </a:rPr>
              <a:t>Friday</a:t>
            </a:r>
          </a:p>
          <a:p>
            <a:pPr marL="990533" lvl="1" indent="-361918" defTabSz="609027" eaLnBrk="0" fontAlgn="base" hangingPunct="0">
              <a:spcBef>
                <a:spcPct val="0"/>
              </a:spcBef>
              <a:spcAft>
                <a:spcPct val="0"/>
              </a:spcAft>
              <a:buFont typeface="Wingdings" panose="05000000000000000000" pitchFamily="2" charset="2"/>
              <a:buChar char="Ø"/>
              <a:defRPr/>
            </a:pPr>
            <a:r>
              <a:rPr lang="en-US" altLang="en-US" sz="2400" dirty="0">
                <a:solidFill>
                  <a:srgbClr val="C42F1A">
                    <a:lumMod val="75000"/>
                  </a:srgbClr>
                </a:solidFill>
                <a:latin typeface="Trebuchet MS"/>
                <a:cs typeface="Arial" panose="020B0604020202020204" pitchFamily="34" charset="0"/>
              </a:rPr>
              <a:t>Friday Café </a:t>
            </a:r>
            <a:r>
              <a:rPr lang="en-US" altLang="en-US" sz="2400" dirty="0">
                <a:solidFill>
                  <a:prstClr val="black"/>
                </a:solidFill>
                <a:latin typeface="Trebuchet MS"/>
                <a:cs typeface="Arial" panose="020B0604020202020204" pitchFamily="34" charset="0"/>
              </a:rPr>
              <a:t>for S1-6 after school until 5:30pm</a:t>
            </a:r>
          </a:p>
          <a:p>
            <a:pPr marL="990533" lvl="1" indent="-361918" defTabSz="609027" eaLnBrk="0" fontAlgn="base" hangingPunct="0">
              <a:spcBef>
                <a:spcPct val="0"/>
              </a:spcBef>
              <a:spcAft>
                <a:spcPct val="0"/>
              </a:spcAft>
              <a:buFont typeface="Wingdings" panose="05000000000000000000" pitchFamily="2" charset="2"/>
              <a:buChar char="Ø"/>
              <a:defRPr/>
            </a:pPr>
            <a:r>
              <a:rPr lang="en-US" altLang="en-US" sz="2400" dirty="0">
                <a:solidFill>
                  <a:srgbClr val="932313"/>
                </a:solidFill>
                <a:latin typeface="Trebuchet MS"/>
                <a:cs typeface="Arial" panose="020B0604020202020204" pitchFamily="34" charset="0"/>
              </a:rPr>
              <a:t>Folk at the Hub </a:t>
            </a:r>
            <a:r>
              <a:rPr lang="en-US" altLang="en-US" sz="2400" dirty="0">
                <a:solidFill>
                  <a:prstClr val="black"/>
                </a:solidFill>
                <a:latin typeface="Trebuchet MS"/>
                <a:cs typeface="Arial" panose="020B0604020202020204" pitchFamily="34" charset="0"/>
              </a:rPr>
              <a:t>– 7:30pm Cults Kirk </a:t>
            </a:r>
            <a:r>
              <a:rPr lang="en-US" altLang="en-US" sz="2400" dirty="0" err="1">
                <a:solidFill>
                  <a:prstClr val="black"/>
                </a:solidFill>
                <a:latin typeface="Trebuchet MS"/>
                <a:cs typeface="Arial" panose="020B0604020202020204" pitchFamily="34" charset="0"/>
              </a:rPr>
              <a:t>centre</a:t>
            </a:r>
            <a:endParaRPr lang="en-US" altLang="en-US" sz="2400" dirty="0">
              <a:solidFill>
                <a:prstClr val="black"/>
              </a:solidFill>
              <a:latin typeface="Trebuchet MS"/>
              <a:cs typeface="Arial" panose="020B0604020202020204" pitchFamily="34" charset="0"/>
            </a:endParaRPr>
          </a:p>
        </p:txBody>
      </p:sp>
      <p:pic>
        <p:nvPicPr>
          <p:cNvPr id="7" name="Picture 6" descr="Diagram, schematic&#10;&#10;Description automatically generated">
            <a:extLst>
              <a:ext uri="{FF2B5EF4-FFF2-40B4-BE49-F238E27FC236}">
                <a16:creationId xmlns:a16="http://schemas.microsoft.com/office/drawing/2014/main" id="{46F6F0DF-00B1-22D0-500E-E9DC4B746A69}"/>
              </a:ext>
            </a:extLst>
          </p:cNvPr>
          <p:cNvPicPr>
            <a:picLocks noChangeAspect="1"/>
          </p:cNvPicPr>
          <p:nvPr/>
        </p:nvPicPr>
        <p:blipFill>
          <a:blip r:embed="rId3"/>
          <a:stretch>
            <a:fillRect/>
          </a:stretch>
        </p:blipFill>
        <p:spPr>
          <a:xfrm>
            <a:off x="8475093" y="210497"/>
            <a:ext cx="3478923" cy="1628183"/>
          </a:xfrm>
          <a:prstGeom prst="rect">
            <a:avLst/>
          </a:prstGeom>
        </p:spPr>
      </p:pic>
      <p:sp>
        <p:nvSpPr>
          <p:cNvPr id="9" name="Title 1">
            <a:extLst>
              <a:ext uri="{FF2B5EF4-FFF2-40B4-BE49-F238E27FC236}">
                <a16:creationId xmlns:a16="http://schemas.microsoft.com/office/drawing/2014/main" id="{414F996F-91F4-CB1C-14D7-B7EF2B337C43}"/>
              </a:ext>
            </a:extLst>
          </p:cNvPr>
          <p:cNvSpPr>
            <a:spLocks noGrp="1"/>
          </p:cNvSpPr>
          <p:nvPr>
            <p:ph type="title"/>
          </p:nvPr>
        </p:nvSpPr>
        <p:spPr>
          <a:xfrm>
            <a:off x="237984" y="-62658"/>
            <a:ext cx="8595784" cy="988193"/>
          </a:xfrm>
        </p:spPr>
        <p:txBody>
          <a:bodyPr>
            <a:normAutofit/>
          </a:bodyPr>
          <a:lstStyle/>
          <a:p>
            <a:pPr eaLnBrk="1" hangingPunct="1"/>
            <a:r>
              <a:rPr lang="en-US" altLang="en-US" sz="5867" dirty="0"/>
              <a:t>What’s On?.......</a:t>
            </a:r>
          </a:p>
        </p:txBody>
      </p:sp>
      <p:sp>
        <p:nvSpPr>
          <p:cNvPr id="3" name="Rectangle 2">
            <a:extLst>
              <a:ext uri="{FF2B5EF4-FFF2-40B4-BE49-F238E27FC236}">
                <a16:creationId xmlns:a16="http://schemas.microsoft.com/office/drawing/2014/main" id="{87EBC7D0-DCA7-E91E-2198-F6BF160CF617}"/>
              </a:ext>
            </a:extLst>
          </p:cNvPr>
          <p:cNvSpPr/>
          <p:nvPr/>
        </p:nvSpPr>
        <p:spPr>
          <a:xfrm>
            <a:off x="0" y="0"/>
            <a:ext cx="12192000" cy="6858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315" eaLnBrk="0" fontAlgn="base" hangingPunct="0">
              <a:spcBef>
                <a:spcPct val="0"/>
              </a:spcBef>
              <a:spcAft>
                <a:spcPct val="0"/>
              </a:spcAft>
              <a:defRPr/>
            </a:pPr>
            <a:endParaRPr lang="en-GB" sz="2400">
              <a:solidFill>
                <a:prstClr val="white"/>
              </a:solidFill>
              <a:latin typeface="Trebuchet MS"/>
            </a:endParaRPr>
          </a:p>
        </p:txBody>
      </p:sp>
    </p:spTree>
    <p:extLst>
      <p:ext uri="{BB962C8B-B14F-4D97-AF65-F5344CB8AC3E}">
        <p14:creationId xmlns:p14="http://schemas.microsoft.com/office/powerpoint/2010/main" val="492341474"/>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331A01-8071-1B98-A8DD-5505E8B6D6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56121394"/>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218A1C89-684C-257A-680F-7C60C198A5C6}"/>
              </a:ext>
            </a:extLst>
          </p:cNvPr>
          <p:cNvPicPr>
            <a:picLocks noChangeAspect="1"/>
          </p:cNvPicPr>
          <p:nvPr/>
        </p:nvPicPr>
        <p:blipFill rotWithShape="1">
          <a:blip r:embed="rId3">
            <a:extLst>
              <a:ext uri="{28A0092B-C50C-407E-A947-70E740481C1C}">
                <a14:useLocalDpi xmlns:a14="http://schemas.microsoft.com/office/drawing/2010/main" val="0"/>
              </a:ext>
            </a:extLst>
          </a:blip>
          <a:srcRect t="10000" b="9814"/>
          <a:stretch/>
        </p:blipFill>
        <p:spPr>
          <a:xfrm>
            <a:off x="11781" y="20211"/>
            <a:ext cx="12241775" cy="6817580"/>
          </a:xfrm>
          <a:prstGeom prst="rect">
            <a:avLst/>
          </a:prstGeom>
        </p:spPr>
      </p:pic>
      <p:sp>
        <p:nvSpPr>
          <p:cNvPr id="6" name="Rectangle 5">
            <a:extLst>
              <a:ext uri="{FF2B5EF4-FFF2-40B4-BE49-F238E27FC236}">
                <a16:creationId xmlns:a16="http://schemas.microsoft.com/office/drawing/2014/main" id="{5AE56FEF-05E0-9168-549C-C28BF686388D}"/>
              </a:ext>
            </a:extLst>
          </p:cNvPr>
          <p:cNvSpPr/>
          <p:nvPr/>
        </p:nvSpPr>
        <p:spPr>
          <a:xfrm>
            <a:off x="11781" y="4063904"/>
            <a:ext cx="12229999" cy="2804613"/>
          </a:xfrm>
          <a:prstGeom prst="rect">
            <a:avLst/>
          </a:prstGeom>
          <a:gradFill>
            <a:gsLst>
              <a:gs pos="0">
                <a:schemeClr val="accent1">
                  <a:lumMod val="5000"/>
                  <a:lumOff val="95000"/>
                </a:schemeClr>
              </a:gs>
              <a:gs pos="0">
                <a:schemeClr val="accent1">
                  <a:lumMod val="45000"/>
                  <a:lumOff val="55000"/>
                </a:schemeClr>
              </a:gs>
              <a:gs pos="39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55" eaLnBrk="0" fontAlgn="base" hangingPunct="0">
              <a:spcBef>
                <a:spcPct val="0"/>
              </a:spcBef>
              <a:spcAft>
                <a:spcPct val="0"/>
              </a:spcAft>
              <a:defRPr/>
            </a:pPr>
            <a:endParaRPr lang="en-GB" sz="2400">
              <a:solidFill>
                <a:prstClr val="white"/>
              </a:solidFill>
              <a:latin typeface="Calibri" panose="020F0502020204030204"/>
            </a:endParaRPr>
          </a:p>
        </p:txBody>
      </p:sp>
      <p:sp>
        <p:nvSpPr>
          <p:cNvPr id="4" name="Rectangle 3">
            <a:extLst>
              <a:ext uri="{FF2B5EF4-FFF2-40B4-BE49-F238E27FC236}">
                <a16:creationId xmlns:a16="http://schemas.microsoft.com/office/drawing/2014/main" id="{42E85607-101C-2C8E-1C5B-EE2844D2379D}"/>
              </a:ext>
            </a:extLst>
          </p:cNvPr>
          <p:cNvSpPr/>
          <p:nvPr/>
        </p:nvSpPr>
        <p:spPr>
          <a:xfrm>
            <a:off x="348987" y="2758965"/>
            <a:ext cx="11543805" cy="1220449"/>
          </a:xfrm>
          <a:prstGeom prst="rect">
            <a:avLst/>
          </a:prstGeom>
          <a:solidFill>
            <a:srgbClr val="DE1B3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914309">
              <a:lnSpc>
                <a:spcPct val="90000"/>
              </a:lnSpc>
              <a:defRPr/>
            </a:pPr>
            <a:r>
              <a:rPr lang="en-US" sz="3200" dirty="0">
                <a:solidFill>
                  <a:prstClr val="white"/>
                </a:solidFill>
                <a:latin typeface="Calibri" panose="020F0502020204030204"/>
              </a:rPr>
              <a:t>Tuesday 6</a:t>
            </a:r>
            <a:r>
              <a:rPr lang="en-US" sz="3200" baseline="30000" dirty="0">
                <a:solidFill>
                  <a:prstClr val="white"/>
                </a:solidFill>
                <a:latin typeface="Calibri" panose="020F0502020204030204"/>
              </a:rPr>
              <a:t>th</a:t>
            </a:r>
            <a:r>
              <a:rPr lang="en-US" sz="3200" dirty="0">
                <a:solidFill>
                  <a:prstClr val="white"/>
                </a:solidFill>
                <a:latin typeface="Calibri" panose="020F0502020204030204"/>
              </a:rPr>
              <a:t> October, ‘Operation Hope Egypt’ - </a:t>
            </a:r>
            <a:r>
              <a:rPr lang="en-US" sz="3200" i="1" dirty="0">
                <a:solidFill>
                  <a:prstClr val="white"/>
                </a:solidFill>
                <a:latin typeface="Calibri" panose="020F0502020204030204"/>
              </a:rPr>
              <a:t>James Fraser</a:t>
            </a:r>
          </a:p>
          <a:p>
            <a:pPr algn="ctr" defTabSz="914309">
              <a:lnSpc>
                <a:spcPct val="90000"/>
              </a:lnSpc>
              <a:defRPr/>
            </a:pPr>
            <a:r>
              <a:rPr lang="en-US" sz="3200" dirty="0">
                <a:solidFill>
                  <a:prstClr val="white"/>
                </a:solidFill>
                <a:latin typeface="Calibri" panose="020F0502020204030204"/>
              </a:rPr>
              <a:t>2pm Cults Kirk Centre (Lochnagar) - All Welcome.</a:t>
            </a:r>
            <a:endParaRPr lang="en-GB" sz="3600" dirty="0">
              <a:solidFill>
                <a:prstClr val="white"/>
              </a:solidFill>
              <a:latin typeface="Calibri" panose="020F0502020204030204"/>
            </a:endParaRPr>
          </a:p>
        </p:txBody>
      </p:sp>
      <p:sp>
        <p:nvSpPr>
          <p:cNvPr id="2" name="TextBox 1">
            <a:extLst>
              <a:ext uri="{FF2B5EF4-FFF2-40B4-BE49-F238E27FC236}">
                <a16:creationId xmlns:a16="http://schemas.microsoft.com/office/drawing/2014/main" id="{27342BA9-4898-3061-90DE-BE1B8DEEDE0A}"/>
              </a:ext>
            </a:extLst>
          </p:cNvPr>
          <p:cNvSpPr txBox="1"/>
          <p:nvPr/>
        </p:nvSpPr>
        <p:spPr>
          <a:xfrm>
            <a:off x="3164129" y="4042151"/>
            <a:ext cx="5863793" cy="461665"/>
          </a:xfrm>
          <a:prstGeom prst="rect">
            <a:avLst/>
          </a:prstGeom>
          <a:noFill/>
        </p:spPr>
        <p:txBody>
          <a:bodyPr wrap="square" rtlCol="0">
            <a:spAutoFit/>
          </a:bodyPr>
          <a:lstStyle/>
          <a:p>
            <a:pPr algn="ctr" defTabSz="609555" eaLnBrk="0" fontAlgn="base" hangingPunct="0">
              <a:spcBef>
                <a:spcPct val="0"/>
              </a:spcBef>
              <a:spcAft>
                <a:spcPct val="0"/>
              </a:spcAft>
              <a:defRPr/>
            </a:pPr>
            <a:r>
              <a:rPr lang="en-GB" sz="2400" b="1" u="sng" dirty="0">
                <a:solidFill>
                  <a:prstClr val="black"/>
                </a:solidFill>
                <a:latin typeface="Arial" panose="020B0604020202020204" pitchFamily="34" charset="0"/>
                <a:cs typeface="Arial" panose="020B0604020202020204" pitchFamily="34" charset="0"/>
              </a:rPr>
              <a:t>PROJECT PARTNERS FOR 2025-2027</a:t>
            </a:r>
          </a:p>
        </p:txBody>
      </p:sp>
      <p:sp>
        <p:nvSpPr>
          <p:cNvPr id="8" name="Text Box 1">
            <a:extLst>
              <a:ext uri="{FF2B5EF4-FFF2-40B4-BE49-F238E27FC236}">
                <a16:creationId xmlns:a16="http://schemas.microsoft.com/office/drawing/2014/main" id="{A1C339A2-2ED4-68B0-8714-947C1BA48D1C}"/>
              </a:ext>
            </a:extLst>
          </p:cNvPr>
          <p:cNvSpPr txBox="1"/>
          <p:nvPr/>
        </p:nvSpPr>
        <p:spPr>
          <a:xfrm>
            <a:off x="8773488" y="4661051"/>
            <a:ext cx="2963933" cy="1469633"/>
          </a:xfrm>
          <a:prstGeom prst="rect">
            <a:avLst/>
          </a:prstGeom>
          <a:noFill/>
          <a:ln w="6350">
            <a:solidFill>
              <a:prstClr val="black"/>
            </a:solidFill>
          </a:ln>
        </p:spPr>
        <p:txBody>
          <a:bodyPr rot="0" spcFirstLastPara="0" vert="horz" wrap="square" lIns="0" tIns="60960" rIns="48000" bIns="60960" numCol="1" spcCol="0" rtlCol="0" fromWordArt="0" anchor="t" anchorCtr="0" forceAA="0" compatLnSpc="1">
            <a:prstTxWarp prst="textNoShape">
              <a:avLst/>
            </a:prstTxWarp>
            <a:spAutoFit/>
          </a:bodyPr>
          <a:lstStyle/>
          <a:p>
            <a:pPr marL="304776" algn="ctr" defTabSz="609555" eaLnBrk="0" fontAlgn="base" hangingPunct="0">
              <a:lnSpc>
                <a:spcPts val="2080"/>
              </a:lnSpc>
              <a:spcBef>
                <a:spcPct val="0"/>
              </a:spcBef>
              <a:spcAft>
                <a:spcPct val="0"/>
              </a:spcAft>
              <a:defRPr/>
            </a:pPr>
            <a:r>
              <a:rPr lang="en-GB" sz="1867" b="1" u="sng" dirty="0">
                <a:solidFill>
                  <a:prstClr val="black"/>
                </a:solidFill>
                <a:latin typeface="Calibri" panose="020F0502020204030204" pitchFamily="34" charset="0"/>
                <a:cs typeface="Arial" panose="020B0604020202020204" pitchFamily="34" charset="0"/>
              </a:rPr>
              <a:t>Operation Hope </a:t>
            </a:r>
          </a:p>
          <a:p>
            <a:pPr marL="304776" algn="ctr" defTabSz="609555" eaLnBrk="0" fontAlgn="base" hangingPunct="0">
              <a:lnSpc>
                <a:spcPts val="2080"/>
              </a:lnSpc>
              <a:spcBef>
                <a:spcPct val="0"/>
              </a:spcBef>
              <a:spcAft>
                <a:spcPct val="0"/>
              </a:spcAft>
              <a:defRPr/>
            </a:pPr>
            <a:r>
              <a:rPr lang="en-GB" sz="1867" dirty="0">
                <a:solidFill>
                  <a:prstClr val="black"/>
                </a:solidFill>
                <a:latin typeface="Calibri" panose="020F0502020204030204" pitchFamily="34" charset="0"/>
                <a:cs typeface="Arial" panose="020B0604020202020204" pitchFamily="34" charset="0"/>
              </a:rPr>
              <a:t>“supporting Christians in Egypt, working with Release International. </a:t>
            </a:r>
          </a:p>
          <a:p>
            <a:pPr marL="304776" algn="ctr" defTabSz="609555" eaLnBrk="0" fontAlgn="base" hangingPunct="0">
              <a:lnSpc>
                <a:spcPts val="2080"/>
              </a:lnSpc>
              <a:spcBef>
                <a:spcPct val="0"/>
              </a:spcBef>
              <a:spcAft>
                <a:spcPct val="0"/>
              </a:spcAft>
              <a:defRPr/>
            </a:pPr>
            <a:endParaRPr lang="en-GB" sz="1867"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
        <p:nvSpPr>
          <p:cNvPr id="10" name="Text Box 1">
            <a:extLst>
              <a:ext uri="{FF2B5EF4-FFF2-40B4-BE49-F238E27FC236}">
                <a16:creationId xmlns:a16="http://schemas.microsoft.com/office/drawing/2014/main" id="{8445556F-663D-C1AF-85C5-E65196F0FEF0}"/>
              </a:ext>
            </a:extLst>
          </p:cNvPr>
          <p:cNvSpPr txBox="1"/>
          <p:nvPr/>
        </p:nvSpPr>
        <p:spPr>
          <a:xfrm>
            <a:off x="3787123" y="5822277"/>
            <a:ext cx="4667535" cy="931024"/>
          </a:xfrm>
          <a:prstGeom prst="rect">
            <a:avLst/>
          </a:prstGeom>
          <a:noFill/>
          <a:ln w="6350">
            <a:solidFill>
              <a:prstClr val="black"/>
            </a:solidFill>
          </a:ln>
        </p:spPr>
        <p:txBody>
          <a:bodyPr rot="0" spcFirstLastPara="0" vert="horz" wrap="square" lIns="0" tIns="60960" rIns="0" bIns="60960" numCol="1" spcCol="0" rtlCol="0" fromWordArt="0" anchor="t" anchorCtr="0" forceAA="0" compatLnSpc="1">
            <a:prstTxWarp prst="textNoShape">
              <a:avLst/>
            </a:prstTxWarp>
            <a:spAutoFit/>
          </a:bodyPr>
          <a:lstStyle/>
          <a:p>
            <a:pPr marL="304776" algn="ctr" defTabSz="609555" eaLnBrk="0" fontAlgn="base" hangingPunct="0">
              <a:lnSpc>
                <a:spcPts val="2080"/>
              </a:lnSpc>
              <a:spcBef>
                <a:spcPct val="0"/>
              </a:spcBef>
              <a:spcAft>
                <a:spcPct val="0"/>
              </a:spcAft>
              <a:defRPr/>
            </a:pPr>
            <a:r>
              <a:rPr lang="en-GB" sz="1867" b="1" u="sng" dirty="0">
                <a:solidFill>
                  <a:prstClr val="black"/>
                </a:solidFill>
                <a:latin typeface="Calibri" panose="020F0502020204030204" pitchFamily="34" charset="0"/>
                <a:cs typeface="Arial" panose="020B0604020202020204" pitchFamily="34" charset="0"/>
              </a:rPr>
              <a:t>Playful Beginnings</a:t>
            </a:r>
          </a:p>
          <a:p>
            <a:pPr algn="ctr" defTabSz="609555" eaLnBrk="0" fontAlgn="base" hangingPunct="0">
              <a:lnSpc>
                <a:spcPts val="2080"/>
              </a:lnSpc>
              <a:spcBef>
                <a:spcPct val="0"/>
              </a:spcBef>
              <a:spcAft>
                <a:spcPct val="0"/>
              </a:spcAft>
              <a:defRPr/>
            </a:pPr>
            <a:r>
              <a:rPr lang="en-GB" sz="1867" dirty="0">
                <a:solidFill>
                  <a:prstClr val="black"/>
                </a:solidFill>
                <a:latin typeface="Calibri" panose="020F0502020204030204" pitchFamily="34" charset="0"/>
                <a:cs typeface="Arial" panose="020B0604020202020204" pitchFamily="34" charset="0"/>
              </a:rPr>
              <a:t>“</a:t>
            </a:r>
            <a:r>
              <a:rPr lang="en-US" sz="1867" dirty="0">
                <a:solidFill>
                  <a:prstClr val="black"/>
                </a:solidFill>
                <a:latin typeface="Calibri" panose="020F0502020204030204" pitchFamily="34" charset="0"/>
                <a:cs typeface="Arial" panose="020B0604020202020204" pitchFamily="34" charset="0"/>
              </a:rPr>
              <a:t>working with </a:t>
            </a:r>
            <a:r>
              <a:rPr lang="en-US" sz="1867" dirty="0" err="1">
                <a:solidFill>
                  <a:prstClr val="black"/>
                </a:solidFill>
                <a:latin typeface="Calibri" panose="020F0502020204030204" pitchFamily="34" charset="0"/>
                <a:cs typeface="Arial" panose="020B0604020202020204" pitchFamily="34" charset="0"/>
              </a:rPr>
              <a:t>Crossreach</a:t>
            </a:r>
            <a:r>
              <a:rPr lang="en-US" sz="1867" dirty="0">
                <a:solidFill>
                  <a:prstClr val="black"/>
                </a:solidFill>
                <a:latin typeface="Calibri" panose="020F0502020204030204" pitchFamily="34" charset="0"/>
                <a:cs typeface="Arial" panose="020B0604020202020204" pitchFamily="34" charset="0"/>
              </a:rPr>
              <a:t> to support vulnerable families in Scotland</a:t>
            </a:r>
            <a:r>
              <a:rPr lang="en-GB" sz="1867" b="1" dirty="0">
                <a:solidFill>
                  <a:prstClr val="black"/>
                </a:solidFill>
                <a:latin typeface="Calibri" panose="020F0502020204030204" pitchFamily="34" charset="0"/>
                <a:cs typeface="Arial" panose="020B0604020202020204" pitchFamily="34" charset="0"/>
              </a:rPr>
              <a:t>”</a:t>
            </a:r>
          </a:p>
        </p:txBody>
      </p:sp>
      <p:sp>
        <p:nvSpPr>
          <p:cNvPr id="12" name="Text Box 1">
            <a:extLst>
              <a:ext uri="{FF2B5EF4-FFF2-40B4-BE49-F238E27FC236}">
                <a16:creationId xmlns:a16="http://schemas.microsoft.com/office/drawing/2014/main" id="{EDA83023-4907-A0F2-ABE6-A93B3A1C6317}"/>
              </a:ext>
            </a:extLst>
          </p:cNvPr>
          <p:cNvSpPr txBox="1"/>
          <p:nvPr/>
        </p:nvSpPr>
        <p:spPr>
          <a:xfrm>
            <a:off x="4908343" y="4663686"/>
            <a:ext cx="2402615" cy="931024"/>
          </a:xfrm>
          <a:prstGeom prst="rect">
            <a:avLst/>
          </a:prstGeom>
          <a:solidFill>
            <a:srgbClr val="ABC0E4"/>
          </a:solidFill>
          <a:ln w="6350">
            <a:solidFill>
              <a:prstClr val="black"/>
            </a:solidFill>
          </a:ln>
        </p:spPr>
        <p:txBody>
          <a:bodyPr rot="0" spcFirstLastPara="0" vert="horz" wrap="square" lIns="0" tIns="60960" rIns="0" bIns="60960" numCol="1" spcCol="0" rtlCol="0" fromWordArt="0" anchor="t" anchorCtr="0" forceAA="0" compatLnSpc="1">
            <a:prstTxWarp prst="textNoShape">
              <a:avLst/>
            </a:prstTxWarp>
            <a:spAutoFit/>
          </a:bodyPr>
          <a:lstStyle/>
          <a:p>
            <a:pPr algn="ctr" defTabSz="609555" eaLnBrk="0" fontAlgn="base" hangingPunct="0">
              <a:lnSpc>
                <a:spcPts val="2080"/>
              </a:lnSpc>
              <a:spcBef>
                <a:spcPct val="0"/>
              </a:spcBef>
              <a:spcAft>
                <a:spcPct val="0"/>
              </a:spcAft>
              <a:defRPr/>
            </a:pPr>
            <a:r>
              <a:rPr lang="en-GB" sz="1867" b="1" u="sng" dirty="0">
                <a:solidFill>
                  <a:prstClr val="black"/>
                </a:solidFill>
                <a:latin typeface="Calibri" panose="020F0502020204030204" pitchFamily="34" charset="0"/>
                <a:cs typeface="Arial" panose="020B0604020202020204" pitchFamily="34" charset="0"/>
              </a:rPr>
              <a:t>Bear Necessities </a:t>
            </a:r>
          </a:p>
          <a:p>
            <a:pPr algn="ctr" defTabSz="609555" eaLnBrk="0" fontAlgn="base" hangingPunct="0">
              <a:lnSpc>
                <a:spcPts val="2080"/>
              </a:lnSpc>
              <a:spcBef>
                <a:spcPct val="0"/>
              </a:spcBef>
              <a:spcAft>
                <a:spcPct val="0"/>
              </a:spcAft>
              <a:defRPr/>
            </a:pPr>
            <a:r>
              <a:rPr lang="en-GB" sz="1867" dirty="0">
                <a:solidFill>
                  <a:prstClr val="black"/>
                </a:solidFill>
                <a:latin typeface="Calibri" panose="020F0502020204030204" pitchFamily="34" charset="0"/>
                <a:cs typeface="Arial" panose="020B0604020202020204" pitchFamily="34" charset="0"/>
              </a:rPr>
              <a:t>“</a:t>
            </a:r>
            <a:r>
              <a:rPr lang="en-US" sz="1867" dirty="0">
                <a:solidFill>
                  <a:prstClr val="black"/>
                </a:solidFill>
                <a:latin typeface="Calibri" panose="020F0502020204030204" pitchFamily="34" charset="0"/>
                <a:cs typeface="Arial" panose="020B0604020202020204" pitchFamily="34" charset="0"/>
              </a:rPr>
              <a:t>helping to plant a Church in Bulgaria.</a:t>
            </a:r>
            <a:r>
              <a:rPr lang="en-GB" sz="1867" dirty="0">
                <a:solidFill>
                  <a:prstClr val="black"/>
                </a:solidFill>
                <a:latin typeface="Calibri" panose="020F0502020204030204" pitchFamily="34" charset="0"/>
                <a:cs typeface="Arial" panose="020B0604020202020204" pitchFamily="34" charset="0"/>
              </a:rPr>
              <a:t>”</a:t>
            </a:r>
          </a:p>
        </p:txBody>
      </p:sp>
      <p:sp>
        <p:nvSpPr>
          <p:cNvPr id="7" name="TextBox 6">
            <a:extLst>
              <a:ext uri="{FF2B5EF4-FFF2-40B4-BE49-F238E27FC236}">
                <a16:creationId xmlns:a16="http://schemas.microsoft.com/office/drawing/2014/main" id="{FC8EA7EA-0836-7C6D-ABB4-FD03136970B0}"/>
              </a:ext>
            </a:extLst>
          </p:cNvPr>
          <p:cNvSpPr txBox="1"/>
          <p:nvPr/>
        </p:nvSpPr>
        <p:spPr>
          <a:xfrm>
            <a:off x="584888" y="4652625"/>
            <a:ext cx="2963933" cy="1438855"/>
          </a:xfrm>
          <a:prstGeom prst="rect">
            <a:avLst/>
          </a:prstGeom>
          <a:solidFill>
            <a:srgbClr val="ABC0E4"/>
          </a:solidFill>
          <a:ln>
            <a:solidFill>
              <a:prstClr val="black"/>
            </a:solidFill>
          </a:ln>
        </p:spPr>
        <p:txBody>
          <a:bodyPr wrap="square" rtlCol="0">
            <a:spAutoFit/>
          </a:bodyPr>
          <a:lstStyle/>
          <a:p>
            <a:pPr algn="ctr" defTabSz="609555" eaLnBrk="0" fontAlgn="base" hangingPunct="0">
              <a:lnSpc>
                <a:spcPts val="2080"/>
              </a:lnSpc>
              <a:spcBef>
                <a:spcPct val="0"/>
              </a:spcBef>
              <a:spcAft>
                <a:spcPct val="0"/>
              </a:spcAft>
              <a:defRPr/>
            </a:pPr>
            <a:r>
              <a:rPr lang="en-US" sz="1867" b="1" u="sng" dirty="0">
                <a:solidFill>
                  <a:prstClr val="black"/>
                </a:solidFill>
                <a:latin typeface="Calibri" panose="020F0502020204030204" pitchFamily="34" charset="0"/>
                <a:cs typeface="Arial" panose="020B0604020202020204" pitchFamily="34" charset="0"/>
              </a:rPr>
              <a:t>Bibles for </a:t>
            </a:r>
            <a:r>
              <a:rPr lang="en-US" sz="1867" b="1" u="sng" dirty="0" err="1">
                <a:solidFill>
                  <a:prstClr val="black"/>
                </a:solidFill>
                <a:latin typeface="Calibri" panose="020F0502020204030204" pitchFamily="34" charset="0"/>
                <a:cs typeface="Arial" panose="020B0604020202020204" pitchFamily="34" charset="0"/>
              </a:rPr>
              <a:t>Bairns</a:t>
            </a:r>
            <a:endParaRPr lang="en-US" sz="1867" b="1" u="sng" dirty="0">
              <a:solidFill>
                <a:prstClr val="black"/>
              </a:solidFill>
              <a:latin typeface="Calibri" panose="020F0502020204030204" pitchFamily="34" charset="0"/>
              <a:cs typeface="Arial" panose="020B0604020202020204" pitchFamily="34" charset="0"/>
            </a:endParaRPr>
          </a:p>
          <a:p>
            <a:pPr algn="ctr" defTabSz="609555" eaLnBrk="0" fontAlgn="base" hangingPunct="0">
              <a:lnSpc>
                <a:spcPts val="2080"/>
              </a:lnSpc>
              <a:spcBef>
                <a:spcPct val="0"/>
              </a:spcBef>
              <a:spcAft>
                <a:spcPct val="0"/>
              </a:spcAft>
              <a:defRPr/>
            </a:pPr>
            <a:r>
              <a:rPr lang="en-US" sz="1867" dirty="0">
                <a:solidFill>
                  <a:prstClr val="black"/>
                </a:solidFill>
                <a:latin typeface="Calibri" panose="020F0502020204030204" pitchFamily="34" charset="0"/>
                <a:cs typeface="Arial" panose="020B0604020202020204" pitchFamily="34" charset="0"/>
              </a:rPr>
              <a:t>“to provide bibles to young children in Scotland in conjunction with the Scottish Bible Society,.”</a:t>
            </a:r>
          </a:p>
        </p:txBody>
      </p:sp>
    </p:spTree>
    <p:extLst>
      <p:ext uri="{BB962C8B-B14F-4D97-AF65-F5344CB8AC3E}">
        <p14:creationId xmlns:p14="http://schemas.microsoft.com/office/powerpoint/2010/main" val="1351207904"/>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C1E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320678-5C80-C7EA-B06A-B4BD1B6704A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21478"/>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C0397-4204-C249-C8A1-A42562C2C372}"/>
            </a:ext>
          </a:extLst>
        </p:cNvPr>
        <p:cNvGrpSpPr/>
        <p:nvPr/>
      </p:nvGrpSpPr>
      <p:grpSpPr>
        <a:xfrm>
          <a:off x="0" y="0"/>
          <a:ext cx="0" cy="0"/>
          <a:chOff x="0" y="0"/>
          <a:chExt cx="0" cy="0"/>
        </a:xfrm>
      </p:grpSpPr>
      <p:pic>
        <p:nvPicPr>
          <p:cNvPr id="2" name="Picture 1" descr="May be an image of baby, toy and text that says &quot;Cults Ba6y &amp; T Toddler Group Thursday mornings. 9.30-11.30 9.30 am- 11.30am 9.30am- at Cults Parish Church Hall. Quarry Road We are a friendly community run group. Come and join us to enjoy a relaxed environment for adults, babies and toddlers. TOYS We welcome parents, grandparents, childminders and carers.&quot;">
            <a:extLst>
              <a:ext uri="{FF2B5EF4-FFF2-40B4-BE49-F238E27FC236}">
                <a16:creationId xmlns:a16="http://schemas.microsoft.com/office/drawing/2014/main" id="{889AF34C-04E1-FE7A-9070-FF00E047F4E5}"/>
              </a:ext>
            </a:extLst>
          </p:cNvPr>
          <p:cNvPicPr>
            <a:picLocks noChangeAspect="1"/>
          </p:cNvPicPr>
          <p:nvPr/>
        </p:nvPicPr>
        <p:blipFill>
          <a:blip r:embed="rId2"/>
          <a:stretch>
            <a:fillRect/>
          </a:stretch>
        </p:blipFill>
        <p:spPr>
          <a:xfrm>
            <a:off x="-4369" y="1"/>
            <a:ext cx="12191997" cy="6857999"/>
          </a:xfrm>
          <a:prstGeom prst="rect">
            <a:avLst/>
          </a:prstGeom>
        </p:spPr>
      </p:pic>
    </p:spTree>
    <p:extLst>
      <p:ext uri="{BB962C8B-B14F-4D97-AF65-F5344CB8AC3E}">
        <p14:creationId xmlns:p14="http://schemas.microsoft.com/office/powerpoint/2010/main" val="2053477783"/>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041C94-7E2E-BFC1-81EA-76B513CD84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6589352"/>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FEDCBFA9-3505-3136-4AF0-5163DE0B6C5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48451262"/>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84CCA5-9635-86BE-0F22-C15CD1BF0257}"/>
              </a:ext>
            </a:extLst>
          </p:cNvPr>
          <p:cNvSpPr txBox="1"/>
          <p:nvPr/>
        </p:nvSpPr>
        <p:spPr>
          <a:xfrm>
            <a:off x="2953138" y="101251"/>
            <a:ext cx="6306207" cy="646331"/>
          </a:xfrm>
          <a:prstGeom prst="rect">
            <a:avLst/>
          </a:prstGeom>
          <a:noFill/>
        </p:spPr>
        <p:txBody>
          <a:bodyPr wrap="square" rtlCol="0">
            <a:spAutoFit/>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Cults Music to Remember</a:t>
            </a:r>
            <a:endParaRPr kumimoji="0" lang="en-GB"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descr="A picture containing drawing, silhouette, sketch, clipart&#10;&#10;Description automatically generated">
            <a:extLst>
              <a:ext uri="{FF2B5EF4-FFF2-40B4-BE49-F238E27FC236}">
                <a16:creationId xmlns:a16="http://schemas.microsoft.com/office/drawing/2014/main" id="{F1956ABB-1209-1FE1-7C0D-2DD8251DDDF5}"/>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880633" y="804585"/>
            <a:ext cx="2425192" cy="1506495"/>
          </a:xfrm>
          <a:prstGeom prst="rect">
            <a:avLst/>
          </a:prstGeom>
          <a:noFill/>
          <a:ln>
            <a:noFill/>
          </a:ln>
        </p:spPr>
      </p:pic>
      <p:sp>
        <p:nvSpPr>
          <p:cNvPr id="4" name="TextBox 3">
            <a:extLst>
              <a:ext uri="{FF2B5EF4-FFF2-40B4-BE49-F238E27FC236}">
                <a16:creationId xmlns:a16="http://schemas.microsoft.com/office/drawing/2014/main" id="{20BC1804-7E3E-4FEC-4F8E-65EF08F0AF8B}"/>
              </a:ext>
            </a:extLst>
          </p:cNvPr>
          <p:cNvSpPr txBox="1"/>
          <p:nvPr/>
        </p:nvSpPr>
        <p:spPr>
          <a:xfrm>
            <a:off x="235978" y="2356565"/>
            <a:ext cx="11720049" cy="4524380"/>
          </a:xfrm>
          <a:prstGeom prst="rect">
            <a:avLst/>
          </a:prstGeom>
          <a:noFill/>
        </p:spPr>
        <p:txBody>
          <a:bodyPr wrap="square" rtlCol="0">
            <a:spAutoFit/>
          </a:bodyPr>
          <a:lstStyle/>
          <a:p>
            <a:pPr marL="0" marR="0" lvl="0" indent="0" algn="just" defTabSz="914332" rtl="0" eaLnBrk="1" fontAlgn="auto" latinLnBrk="0" hangingPunct="1">
              <a:lnSpc>
                <a:spcPct val="100000"/>
              </a:lnSpc>
              <a:spcBef>
                <a:spcPts val="0"/>
              </a:spcBef>
              <a:spcAft>
                <a:spcPts val="0"/>
              </a:spcAft>
              <a:buClrTx/>
              <a:buSzTx/>
              <a:buFontTx/>
              <a:buNone/>
              <a:tabLst/>
              <a:defRPr/>
            </a:pPr>
            <a:r>
              <a:rPr kumimoji="0" lang="en-GB" sz="2400" b="1" i="1"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“Cults Music to Remember” is a monthly singing group for people with dementia, those who support them </a:t>
            </a:r>
            <a:r>
              <a:rPr kumimoji="0" lang="en-GB" sz="2400" b="1"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and anyone else who enjoys singing and would like some company. We sing well known songs, have fun, a cup of tea and chat together.</a:t>
            </a:r>
          </a:p>
          <a:p>
            <a:pPr marL="0" marR="0" lvl="0" indent="0" algn="just" defTabSz="91433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Arial" panose="020B0604020202020204" pitchFamily="34" charset="0"/>
              </a:rPr>
              <a:t>Sessions:-</a:t>
            </a:r>
          </a:p>
          <a:p>
            <a:pPr marL="715397" marR="0" lvl="0" indent="0" algn="just" defTabSz="91433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Tuesday 13</a:t>
            </a:r>
            <a:r>
              <a:rPr kumimoji="0" lang="en-GB" sz="3200" b="1" i="0" u="none" strike="noStrike" kern="1200" cap="none" spc="0" normalizeH="0" baseline="3000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th</a:t>
            </a: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October 2026</a:t>
            </a:r>
          </a:p>
          <a:p>
            <a:pPr marL="715397" marR="0" lvl="0" indent="0" algn="just" defTabSz="91433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Tuesday 10</a:t>
            </a:r>
            <a:r>
              <a:rPr kumimoji="0" lang="en-GB" sz="3200" b="1" i="0" u="none" strike="noStrike" kern="1200" cap="none" spc="0" normalizeH="0" baseline="3000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th</a:t>
            </a: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November 2026	Tuesday 8</a:t>
            </a:r>
            <a:r>
              <a:rPr kumimoji="0" lang="en-GB" sz="3200" b="1" i="0" u="none" strike="noStrike" kern="1200" cap="none" spc="0" normalizeH="0" baseline="3000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th</a:t>
            </a: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December 2026</a:t>
            </a:r>
          </a:p>
          <a:p>
            <a:pPr marL="0" marR="0" lvl="0" indent="0" algn="just" defTabSz="914332"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332" rtl="0" eaLnBrk="1" fontAlgn="auto" latinLnBrk="0" hangingPunct="1">
              <a:lnSpc>
                <a:spcPct val="100000"/>
              </a:lnSpc>
              <a:spcBef>
                <a:spcPts val="800"/>
              </a:spcBef>
              <a:spcAft>
                <a:spcPts val="0"/>
              </a:spcAft>
              <a:buClrTx/>
              <a:buSzTx/>
              <a:buFontTx/>
              <a:buNone/>
              <a:tabLst/>
              <a:defRPr/>
            </a:pPr>
            <a:endParaRPr kumimoji="0" lang="en-GB" sz="24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a:p>
            <a:pPr marL="0" marR="0" lvl="0" indent="0" algn="just" defTabSz="914332" rtl="0" eaLnBrk="1" fontAlgn="auto" latinLnBrk="0" hangingPunct="1">
              <a:lnSpc>
                <a:spcPct val="100000"/>
              </a:lnSpc>
              <a:spcBef>
                <a:spcPts val="800"/>
              </a:spcBef>
              <a:spcAft>
                <a:spcPts val="0"/>
              </a:spcAft>
              <a:buClrTx/>
              <a:buSzTx/>
              <a:buFontTx/>
              <a:buNone/>
              <a:tabLst/>
              <a:defRPr/>
            </a:pPr>
            <a:endParaRPr kumimoji="0" lang="en-GB" sz="2667" b="1"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780B6D43-AC96-7626-F168-673A7DAA1F5A}"/>
              </a:ext>
            </a:extLst>
          </p:cNvPr>
          <p:cNvSpPr txBox="1"/>
          <p:nvPr/>
        </p:nvSpPr>
        <p:spPr>
          <a:xfrm>
            <a:off x="164026" y="5387680"/>
            <a:ext cx="8036073" cy="1282210"/>
          </a:xfrm>
          <a:prstGeom prst="rect">
            <a:avLst/>
          </a:prstGeom>
          <a:noFill/>
        </p:spPr>
        <p:txBody>
          <a:bodyPr wrap="square">
            <a:spAutoFit/>
          </a:bodyPr>
          <a:lstStyle/>
          <a:p>
            <a:pPr marL="118525" marR="0" lvl="0" indent="0" algn="l" defTabSz="914332" rtl="0" eaLnBrk="1" fontAlgn="auto" latinLnBrk="0" hangingPunct="1">
              <a:lnSpc>
                <a:spcPct val="100000"/>
              </a:lnSpc>
              <a:spcBef>
                <a:spcPts val="0"/>
              </a:spcBef>
              <a:spcAft>
                <a:spcPts val="0"/>
              </a:spcAft>
              <a:buClrTx/>
              <a:buSzTx/>
              <a:buFontTx/>
              <a:buNone/>
              <a:tabLst>
                <a:tab pos="1070953" algn="l"/>
              </a:tabLst>
              <a:defRPr/>
            </a:pPr>
            <a:r>
              <a:rPr kumimoji="0" lang="en-GB" sz="2133"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Where:	Cults Kirk Centre (</a:t>
            </a:r>
            <a:r>
              <a:rPr kumimoji="0" lang="en-GB" sz="2133"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Lochnagar</a:t>
            </a:r>
            <a:r>
              <a:rPr kumimoji="0" lang="en-GB" sz="2133"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GB" sz="21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118525" marR="0" lvl="0" indent="0" algn="l" defTabSz="914332" rtl="0" eaLnBrk="1" fontAlgn="auto" latinLnBrk="0" hangingPunct="1">
              <a:lnSpc>
                <a:spcPct val="100000"/>
              </a:lnSpc>
              <a:spcBef>
                <a:spcPts val="0"/>
              </a:spcBef>
              <a:spcAft>
                <a:spcPts val="1600"/>
              </a:spcAft>
              <a:buClrTx/>
              <a:buSzTx/>
              <a:buFontTx/>
              <a:buNone/>
              <a:tabLst>
                <a:tab pos="1070953" algn="l"/>
              </a:tabLst>
              <a:defRPr/>
            </a:pPr>
            <a:r>
              <a:rPr kumimoji="0" lang="en-GB" sz="2133"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r>
              <a:rPr kumimoji="0" lang="en-GB" sz="2133"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404 North Deeside Road, Cults, AB15 9TD</a:t>
            </a:r>
            <a:endParaRPr kumimoji="0" lang="en-GB" sz="21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118525" marR="0" lvl="0" indent="0" algn="l" defTabSz="914332" rtl="0" eaLnBrk="1" fontAlgn="auto" latinLnBrk="0" hangingPunct="1">
              <a:lnSpc>
                <a:spcPct val="100000"/>
              </a:lnSpc>
              <a:spcBef>
                <a:spcPts val="0"/>
              </a:spcBef>
              <a:spcAft>
                <a:spcPts val="0"/>
              </a:spcAft>
              <a:buClrTx/>
              <a:buSzTx/>
              <a:buFontTx/>
              <a:buNone/>
              <a:tabLst>
                <a:tab pos="1070953" algn="l"/>
              </a:tabLst>
              <a:defRPr/>
            </a:pPr>
            <a:r>
              <a:rPr kumimoji="0" lang="en-GB" sz="2133" b="1"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Time:	2.00pm-3.30pm (including refreshments)</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endPar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05737578"/>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women sitting at a table&#10;&#10;Description automatically generated">
            <a:extLst>
              <a:ext uri="{FF2B5EF4-FFF2-40B4-BE49-F238E27FC236}">
                <a16:creationId xmlns:a16="http://schemas.microsoft.com/office/drawing/2014/main" id="{CCCFF248-9FEE-4E15-E088-D67BADA473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634"/>
            <a:ext cx="12200247" cy="6853367"/>
          </a:xfrm>
          <a:prstGeom prst="rect">
            <a:avLst/>
          </a:prstGeom>
          <a:noFill/>
          <a:ln>
            <a:noFill/>
          </a:ln>
        </p:spPr>
      </p:pic>
      <p:sp>
        <p:nvSpPr>
          <p:cNvPr id="3" name="Rectangle 2">
            <a:extLst>
              <a:ext uri="{FF2B5EF4-FFF2-40B4-BE49-F238E27FC236}">
                <a16:creationId xmlns:a16="http://schemas.microsoft.com/office/drawing/2014/main" id="{E69816FC-F1E2-25CB-1DF8-C946A0299711}"/>
              </a:ext>
            </a:extLst>
          </p:cNvPr>
          <p:cNvSpPr/>
          <p:nvPr/>
        </p:nvSpPr>
        <p:spPr>
          <a:xfrm>
            <a:off x="7045769" y="6103966"/>
            <a:ext cx="1799772" cy="232228"/>
          </a:xfrm>
          <a:prstGeom prst="rect">
            <a:avLst/>
          </a:prstGeom>
          <a:solidFill>
            <a:srgbClr val="FFDC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defRPr/>
            </a:pPr>
            <a:endParaRPr lang="en-GB" sz="2400" dirty="0">
              <a:solidFill>
                <a:prstClr val="white"/>
              </a:solidFill>
              <a:latin typeface="Calibri" panose="020F0502020204030204"/>
            </a:endParaRPr>
          </a:p>
        </p:txBody>
      </p:sp>
      <p:pic>
        <p:nvPicPr>
          <p:cNvPr id="5" name="Picture 4">
            <a:extLst>
              <a:ext uri="{FF2B5EF4-FFF2-40B4-BE49-F238E27FC236}">
                <a16:creationId xmlns:a16="http://schemas.microsoft.com/office/drawing/2014/main" id="{54CB50D0-86B2-29FB-51DF-BD495979120B}"/>
              </a:ext>
            </a:extLst>
          </p:cNvPr>
          <p:cNvPicPr>
            <a:picLocks noChangeAspect="1"/>
          </p:cNvPicPr>
          <p:nvPr/>
        </p:nvPicPr>
        <p:blipFill>
          <a:blip r:embed="rId4"/>
          <a:stretch>
            <a:fillRect/>
          </a:stretch>
        </p:blipFill>
        <p:spPr>
          <a:xfrm>
            <a:off x="4729845" y="6059017"/>
            <a:ext cx="2932196" cy="348067"/>
          </a:xfrm>
          <a:prstGeom prst="rect">
            <a:avLst/>
          </a:prstGeom>
        </p:spPr>
      </p:pic>
      <p:sp>
        <p:nvSpPr>
          <p:cNvPr id="6" name="Rectangle 5">
            <a:extLst>
              <a:ext uri="{FF2B5EF4-FFF2-40B4-BE49-F238E27FC236}">
                <a16:creationId xmlns:a16="http://schemas.microsoft.com/office/drawing/2014/main" id="{51A5A1BD-C641-C0BF-9089-153089C3CDF3}"/>
              </a:ext>
            </a:extLst>
          </p:cNvPr>
          <p:cNvSpPr/>
          <p:nvPr/>
        </p:nvSpPr>
        <p:spPr>
          <a:xfrm>
            <a:off x="191638" y="6342923"/>
            <a:ext cx="4538207" cy="348067"/>
          </a:xfrm>
          <a:prstGeom prst="rect">
            <a:avLst/>
          </a:prstGeom>
          <a:solidFill>
            <a:srgbClr val="FFDC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defRPr/>
            </a:pPr>
            <a:endParaRPr lang="en-GB" sz="2400" dirty="0">
              <a:solidFill>
                <a:prstClr val="white"/>
              </a:solidFill>
              <a:latin typeface="Calibri" panose="020F0502020204030204"/>
            </a:endParaRPr>
          </a:p>
        </p:txBody>
      </p:sp>
    </p:spTree>
    <p:extLst>
      <p:ext uri="{BB962C8B-B14F-4D97-AF65-F5344CB8AC3E}">
        <p14:creationId xmlns:p14="http://schemas.microsoft.com/office/powerpoint/2010/main" val="2944989099"/>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78089DB-63C6-3560-A8A1-635C63707631}"/>
            </a:ext>
          </a:extLst>
        </p:cNvPr>
        <p:cNvGrpSpPr/>
        <p:nvPr/>
      </p:nvGrpSpPr>
      <p:grpSpPr>
        <a:xfrm>
          <a:off x="0" y="0"/>
          <a:ext cx="0" cy="0"/>
          <a:chOff x="0" y="0"/>
          <a:chExt cx="0" cy="0"/>
        </a:xfrm>
      </p:grpSpPr>
      <p:sp>
        <p:nvSpPr>
          <p:cNvPr id="17411" name="Content Placeholder 2">
            <a:extLst>
              <a:ext uri="{FF2B5EF4-FFF2-40B4-BE49-F238E27FC236}">
                <a16:creationId xmlns:a16="http://schemas.microsoft.com/office/drawing/2014/main" id="{7B0A3022-DB75-A2F2-B1BE-22BF379CFA00}"/>
              </a:ext>
            </a:extLst>
          </p:cNvPr>
          <p:cNvSpPr>
            <a:spLocks noGrp="1" noChangeArrowheads="1"/>
          </p:cNvSpPr>
          <p:nvPr>
            <p:ph idx="1"/>
          </p:nvPr>
        </p:nvSpPr>
        <p:spPr>
          <a:xfrm>
            <a:off x="16763" y="6020899"/>
            <a:ext cx="12175236" cy="776047"/>
          </a:xfrm>
        </p:spPr>
        <p:txBody>
          <a:bodyPr vert="horz" wrap="square" lIns="0" tIns="45720" rIns="0" bIns="45720" numCol="1" rtlCol="0" anchor="t" anchorCtr="0" compatLnSpc="1">
            <a:prstTxWarp prst="textNoShape">
              <a:avLst/>
            </a:prstTxWarp>
            <a:normAutofit/>
          </a:bodyPr>
          <a:lstStyle/>
          <a:p>
            <a:pPr marL="0" indent="0" algn="ctr">
              <a:lnSpc>
                <a:spcPts val="3467"/>
              </a:lnSpc>
              <a:spcBef>
                <a:spcPts val="0"/>
              </a:spcBef>
              <a:buNone/>
            </a:pPr>
            <a:r>
              <a:rPr lang="en-US" altLang="en-US" sz="3733" dirty="0">
                <a:solidFill>
                  <a:schemeClr val="bg1"/>
                </a:solidFill>
              </a:rPr>
              <a:t>Available from the Kirk Centre</a:t>
            </a:r>
            <a:endParaRPr lang="en-US" altLang="en-US" sz="5333" dirty="0">
              <a:solidFill>
                <a:schemeClr val="bg1"/>
              </a:solidFill>
            </a:endParaRPr>
          </a:p>
        </p:txBody>
      </p:sp>
      <p:pic>
        <p:nvPicPr>
          <p:cNvPr id="17413" name="Picture 4" descr="2000px-FairTrade-Logo.svg.png">
            <a:extLst>
              <a:ext uri="{FF2B5EF4-FFF2-40B4-BE49-F238E27FC236}">
                <a16:creationId xmlns:a16="http://schemas.microsoft.com/office/drawing/2014/main" id="{119F56E2-D204-09EC-C74D-7915CC2E862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997087" cy="234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4737D919-8C69-45C2-5F8D-F6CFAC3560A7}"/>
              </a:ext>
            </a:extLst>
          </p:cNvPr>
          <p:cNvSpPr/>
          <p:nvPr/>
        </p:nvSpPr>
        <p:spPr>
          <a:xfrm>
            <a:off x="0" y="0"/>
            <a:ext cx="12192000" cy="6858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70">
              <a:defRPr/>
            </a:pPr>
            <a:endParaRPr lang="en-GB" sz="2400">
              <a:solidFill>
                <a:prstClr val="white"/>
              </a:solidFill>
              <a:latin typeface="Trebuchet MS"/>
            </a:endParaRPr>
          </a:p>
        </p:txBody>
      </p:sp>
      <p:pic>
        <p:nvPicPr>
          <p:cNvPr id="4" name="Picture 3" descr="Shelves with different items on it&#10;&#10;AI-generated content may be incorrect.">
            <a:extLst>
              <a:ext uri="{FF2B5EF4-FFF2-40B4-BE49-F238E27FC236}">
                <a16:creationId xmlns:a16="http://schemas.microsoft.com/office/drawing/2014/main" id="{5776645B-BD2C-D6F5-F9CC-7E08178F0A37}"/>
              </a:ext>
            </a:extLst>
          </p:cNvPr>
          <p:cNvPicPr>
            <a:picLocks noChangeAspect="1"/>
          </p:cNvPicPr>
          <p:nvPr/>
        </p:nvPicPr>
        <p:blipFill>
          <a:blip r:embed="rId3"/>
          <a:srcRect l="2308" t="27269" r="18202" b="3636"/>
          <a:stretch/>
        </p:blipFill>
        <p:spPr>
          <a:xfrm>
            <a:off x="2122781" y="151445"/>
            <a:ext cx="9898715" cy="5542167"/>
          </a:xfrm>
          <a:prstGeom prst="rect">
            <a:avLst/>
          </a:prstGeom>
        </p:spPr>
      </p:pic>
    </p:spTree>
    <p:extLst>
      <p:ext uri="{BB962C8B-B14F-4D97-AF65-F5344CB8AC3E}">
        <p14:creationId xmlns:p14="http://schemas.microsoft.com/office/powerpoint/2010/main" val="1749594931"/>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69CF3-0AE7-43E4-8A3C-5E938B8B16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D1F45D5-96C1-B003-DC0C-B878B2AB84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125387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7F3F5-F136-A627-5127-6BB68CE6B34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AC52393-E725-85F9-5545-74D0F013E8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Rounded Corners 2">
            <a:extLst>
              <a:ext uri="{FF2B5EF4-FFF2-40B4-BE49-F238E27FC236}">
                <a16:creationId xmlns:a16="http://schemas.microsoft.com/office/drawing/2014/main" id="{79597350-8457-ACD3-CE3F-4FA98E0D0012}"/>
              </a:ext>
            </a:extLst>
          </p:cNvPr>
          <p:cNvSpPr/>
          <p:nvPr/>
        </p:nvSpPr>
        <p:spPr>
          <a:xfrm>
            <a:off x="2873829" y="5437740"/>
            <a:ext cx="9126084" cy="132677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Our services are ‘live-streamed’, please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let us know if you wish a ‘camera-shy’ seat.</a:t>
            </a:r>
          </a:p>
        </p:txBody>
      </p:sp>
    </p:spTree>
    <p:extLst>
      <p:ext uri="{BB962C8B-B14F-4D97-AF65-F5344CB8AC3E}">
        <p14:creationId xmlns:p14="http://schemas.microsoft.com/office/powerpoint/2010/main" val="933951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2C16E-6F2B-4B1C-8DB4-E3ACE0FE6854}"/>
              </a:ext>
            </a:extLst>
          </p:cNvPr>
          <p:cNvSpPr txBox="1"/>
          <p:nvPr/>
        </p:nvSpPr>
        <p:spPr>
          <a:xfrm>
            <a:off x="1531744" y="912756"/>
            <a:ext cx="9498205" cy="49552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rPr>
              <a:t>If you believe and I believe</a:t>
            </a:r>
          </a:p>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GB" sz="4800" b="0" i="0" u="none" strike="noStrike" kern="1200" cap="none" spc="0" normalizeH="0" baseline="0" noProof="0" dirty="0">
                <a:ln>
                  <a:noFill/>
                </a:ln>
                <a:solidFill>
                  <a:prstClr val="white"/>
                </a:solidFill>
                <a:effectLst/>
                <a:uLnTx/>
                <a:uFillTx/>
                <a:latin typeface="Calibri" panose="020F0502020204030204"/>
                <a:ea typeface="+mn-ea"/>
                <a:cs typeface="+mn-cs"/>
              </a:rPr>
              <a:t>CH4 771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Zimbabwean traditional song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based on Matthew 18: 19</a:t>
            </a:r>
          </a:p>
        </p:txBody>
      </p:sp>
    </p:spTree>
    <p:extLst>
      <p:ext uri="{BB962C8B-B14F-4D97-AF65-F5344CB8AC3E}">
        <p14:creationId xmlns:p14="http://schemas.microsoft.com/office/powerpoint/2010/main" val="11040912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E180D4A7-C9FB-4DFB-919C-405C955672EB}">
      <p14:showEvtLst xmlns:p14="http://schemas.microsoft.com/office/powerpoint/2010/main">
        <p14:playEvt time="1" objId="4"/>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531643" y="553186"/>
            <a:ext cx="9911484" cy="55092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If you believe and I believe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we together pray,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Holy Spirit shall come down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set God's people free,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set God's people free,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set God's people free,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Holy Spirit shall come down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set God's people free.</a:t>
            </a:r>
          </a:p>
        </p:txBody>
      </p:sp>
      <p:sp>
        <p:nvSpPr>
          <p:cNvPr id="4" name="TextBox 3">
            <a:extLst>
              <a:ext uri="{FF2B5EF4-FFF2-40B4-BE49-F238E27FC236}">
                <a16:creationId xmlns:a16="http://schemas.microsoft.com/office/drawing/2014/main" id="{04CC4042-8EF0-0FF4-6DCF-F4927A117017}"/>
              </a:ext>
            </a:extLst>
          </p:cNvPr>
          <p:cNvSpPr txBox="1"/>
          <p:nvPr/>
        </p:nvSpPr>
        <p:spPr>
          <a:xfrm>
            <a:off x="8155616" y="5768290"/>
            <a:ext cx="3844297" cy="900246"/>
          </a:xfrm>
          <a:prstGeom prst="rect">
            <a:avLst/>
          </a:prstGeom>
          <a:noFill/>
        </p:spPr>
        <p:txBody>
          <a:bodyPr wrap="square" rtlCol="0">
            <a:spAutoFit/>
          </a:bodyPr>
          <a:lstStyle/>
          <a:p>
            <a:pPr marL="0" marR="0" lvl="0" indent="0" algn="ctr" defTabSz="914400" rtl="0" eaLnBrk="1" fontAlgn="auto" latinLnBrk="0" hangingPunct="1">
              <a:lnSpc>
                <a:spcPts val="21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Reprinted/Streamed:</a:t>
            </a:r>
          </a:p>
          <a:p>
            <a:pPr marL="0" marR="0" lvl="0" indent="0" algn="ctr" defTabSz="914400" rtl="0" eaLnBrk="1" fontAlgn="auto" latinLnBrk="0" hangingPunct="1">
              <a:lnSpc>
                <a:spcPts val="21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 Church Copyright License No 62724</a:t>
            </a:r>
          </a:p>
          <a:p>
            <a:pPr marL="0" marR="0" lvl="0" indent="0" algn="ctr" defTabSz="914400" rtl="0" eaLnBrk="1" fontAlgn="auto" latinLnBrk="0" hangingPunct="1">
              <a:lnSpc>
                <a:spcPts val="21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Streaming Licence No 131076</a:t>
            </a:r>
          </a:p>
        </p:txBody>
      </p:sp>
    </p:spTree>
    <p:extLst>
      <p:ext uri="{BB962C8B-B14F-4D97-AF65-F5344CB8AC3E}">
        <p14:creationId xmlns:p14="http://schemas.microsoft.com/office/powerpoint/2010/main" val="1308048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2C16E-6F2B-4B1C-8DB4-E3ACE0FE6854}"/>
              </a:ext>
            </a:extLst>
          </p:cNvPr>
          <p:cNvSpPr txBox="1"/>
          <p:nvPr/>
        </p:nvSpPr>
        <p:spPr>
          <a:xfrm>
            <a:off x="0" y="904012"/>
            <a:ext cx="12191999" cy="49859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300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rPr>
              <a:t>In Christ we live and in Christ we die</a:t>
            </a:r>
          </a:p>
          <a:p>
            <a:pPr marL="0" marR="0" lvl="0" indent="0" algn="ctr" defTabSz="914400" rtl="0" eaLnBrk="1" fontAlgn="auto" latinLnBrk="0" hangingPunct="1">
              <a:lnSpc>
                <a:spcPct val="100000"/>
              </a:lnSpc>
              <a:spcBef>
                <a:spcPts val="0"/>
              </a:spcBef>
              <a:spcAft>
                <a:spcPts val="300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GWA 204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John L. Bell (b. 1949, Scotland)</a:t>
            </a:r>
          </a:p>
        </p:txBody>
      </p:sp>
    </p:spTree>
    <p:extLst>
      <p:ext uri="{BB962C8B-B14F-4D97-AF65-F5344CB8AC3E}">
        <p14:creationId xmlns:p14="http://schemas.microsoft.com/office/powerpoint/2010/main" val="3185564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E180D4A7-C9FB-4DFB-919C-405C955672EB}">
      <p14:showEvtLst xmlns:p14="http://schemas.microsoft.com/office/powerpoint/2010/main">
        <p14:playEvt time="8" objId="5"/>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0" y="596900"/>
            <a:ext cx="12192000" cy="2800767"/>
          </a:xfrm>
          <a:prstGeom prst="rect">
            <a:avLst/>
          </a:prstGeom>
        </p:spPr>
        <p:txBody>
          <a:bodyPr wrap="square">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we live and in Christ we die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in Christ we rise up again.</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heaven be glad and let earth rejoice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sing, 'Alleluia, amen!'</a:t>
            </a:r>
          </a:p>
        </p:txBody>
      </p:sp>
    </p:spTree>
    <p:extLst>
      <p:ext uri="{BB962C8B-B14F-4D97-AF65-F5344CB8AC3E}">
        <p14:creationId xmlns:p14="http://schemas.microsoft.com/office/powerpoint/2010/main" val="32077903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0" y="603071"/>
            <a:ext cx="12192001" cy="2769989"/>
          </a:xfrm>
          <a:prstGeom prst="rect">
            <a:avLst/>
          </a:prstGeom>
        </p:spPr>
        <p:txBody>
          <a:bodyPr wrap="square" lIns="0" rIns="0">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God's house, holy ground for God's people,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hallowed by singing and silence and prayer;</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blessed by the presence and power of the Spirit,</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founded on faith in the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we share.</a:t>
            </a:r>
          </a:p>
        </p:txBody>
      </p:sp>
    </p:spTree>
    <p:extLst>
      <p:ext uri="{BB962C8B-B14F-4D97-AF65-F5344CB8AC3E}">
        <p14:creationId xmlns:p14="http://schemas.microsoft.com/office/powerpoint/2010/main" val="15286764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C523B-E09B-9F9A-F973-F087E99CF6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0FF5AE6-B255-3AB8-D21D-7DB59DE3B5DA}"/>
              </a:ext>
            </a:extLst>
          </p:cNvPr>
          <p:cNvSpPr/>
          <p:nvPr/>
        </p:nvSpPr>
        <p:spPr>
          <a:xfrm>
            <a:off x="0" y="596900"/>
            <a:ext cx="12192000" cy="2800767"/>
          </a:xfrm>
          <a:prstGeom prst="rect">
            <a:avLst/>
          </a:prstGeom>
        </p:spPr>
        <p:txBody>
          <a:bodyPr wrap="square">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we live and in Christ we die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in Christ we rise up again.</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heaven be glad and let earth rejoice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sing, 'Alleluia, amen!'</a:t>
            </a:r>
          </a:p>
        </p:txBody>
      </p:sp>
    </p:spTree>
    <p:extLst>
      <p:ext uri="{BB962C8B-B14F-4D97-AF65-F5344CB8AC3E}">
        <p14:creationId xmlns:p14="http://schemas.microsoft.com/office/powerpoint/2010/main" val="1901394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29474-3A1A-58E0-5190-2DEB696CEF4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0161DBA-1C4B-1A51-2A6D-05E5B9F2522E}"/>
              </a:ext>
            </a:extLst>
          </p:cNvPr>
          <p:cNvSpPr/>
          <p:nvPr/>
        </p:nvSpPr>
        <p:spPr>
          <a:xfrm>
            <a:off x="0" y="603071"/>
            <a:ext cx="12192001" cy="2769989"/>
          </a:xfrm>
          <a:prstGeom prst="rect">
            <a:avLst/>
          </a:prstGeom>
        </p:spPr>
        <p:txBody>
          <a:bodyPr wrap="square" lIns="0" rIns="0">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the place where the Church as Christ's body</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meets as a family where all have their place: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stalwart and stranger, speaker and seeker –</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each needs the others and all need God's grace.</a:t>
            </a:r>
          </a:p>
        </p:txBody>
      </p:sp>
    </p:spTree>
    <p:extLst>
      <p:ext uri="{BB962C8B-B14F-4D97-AF65-F5344CB8AC3E}">
        <p14:creationId xmlns:p14="http://schemas.microsoft.com/office/powerpoint/2010/main" val="3100846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227B7-75C7-38D7-FB72-3A35D789237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170CDC8-CFDD-53EE-4755-15BDE927F603}"/>
              </a:ext>
            </a:extLst>
          </p:cNvPr>
          <p:cNvSpPr/>
          <p:nvPr/>
        </p:nvSpPr>
        <p:spPr>
          <a:xfrm>
            <a:off x="0" y="596900"/>
            <a:ext cx="12192000" cy="2800767"/>
          </a:xfrm>
          <a:prstGeom prst="rect">
            <a:avLst/>
          </a:prstGeom>
        </p:spPr>
        <p:txBody>
          <a:bodyPr wrap="square">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we live and in Christ we die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in Christ we rise up again.</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heaven be glad and let earth rejoice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sing, 'Alleluia, amen!'</a:t>
            </a:r>
          </a:p>
        </p:txBody>
      </p:sp>
    </p:spTree>
    <p:extLst>
      <p:ext uri="{BB962C8B-B14F-4D97-AF65-F5344CB8AC3E}">
        <p14:creationId xmlns:p14="http://schemas.microsoft.com/office/powerpoint/2010/main" val="869529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59964-C20C-BDE2-4DFD-483AC849945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7AA063E-E112-DB5E-1196-2EEABE24120C}"/>
              </a:ext>
            </a:extLst>
          </p:cNvPr>
          <p:cNvSpPr/>
          <p:nvPr/>
        </p:nvSpPr>
        <p:spPr>
          <a:xfrm>
            <a:off x="0" y="603071"/>
            <a:ext cx="12192001" cy="2800767"/>
          </a:xfrm>
          <a:prstGeom prst="rect">
            <a:avLst/>
          </a:prstGeom>
        </p:spPr>
        <p:txBody>
          <a:bodyPr wrap="square">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the time when desires and intentions</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find interaction with God's holy word:</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trouble and treasure, business and pleasure,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are redeemed and restored by the Lord.</a:t>
            </a:r>
          </a:p>
        </p:txBody>
      </p:sp>
    </p:spTree>
    <p:extLst>
      <p:ext uri="{BB962C8B-B14F-4D97-AF65-F5344CB8AC3E}">
        <p14:creationId xmlns:p14="http://schemas.microsoft.com/office/powerpoint/2010/main" val="5610201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1577B-505B-024B-9E32-5748D27CA72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78ED2E8-C830-C21E-2B3E-09695042FFA0}"/>
              </a:ext>
            </a:extLst>
          </p:cNvPr>
          <p:cNvSpPr/>
          <p:nvPr/>
        </p:nvSpPr>
        <p:spPr>
          <a:xfrm>
            <a:off x="0" y="596900"/>
            <a:ext cx="12192000" cy="2800767"/>
          </a:xfrm>
          <a:prstGeom prst="rect">
            <a:avLst/>
          </a:prstGeom>
        </p:spPr>
        <p:txBody>
          <a:bodyPr wrap="square">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we live and in Christ we die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in Christ we rise up again.</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heaven be glad and let earth rejoice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sing, 'Alleluia, amen!'</a:t>
            </a:r>
          </a:p>
        </p:txBody>
      </p:sp>
    </p:spTree>
    <p:extLst>
      <p:ext uri="{BB962C8B-B14F-4D97-AF65-F5344CB8AC3E}">
        <p14:creationId xmlns:p14="http://schemas.microsoft.com/office/powerpoint/2010/main" val="588613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0" y="596900"/>
            <a:ext cx="12192000" cy="2800767"/>
          </a:xfrm>
          <a:prstGeom prst="rect">
            <a:avLst/>
          </a:prstGeom>
        </p:spPr>
        <p:txBody>
          <a:bodyPr wrap="square">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This is the purpose of God in creation:</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shall be changed for the gospel is true –</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illness to healing, coldness to caring,</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doubt to commitment and old into new.</a:t>
            </a:r>
          </a:p>
        </p:txBody>
      </p:sp>
    </p:spTree>
    <p:extLst>
      <p:ext uri="{BB962C8B-B14F-4D97-AF65-F5344CB8AC3E}">
        <p14:creationId xmlns:p14="http://schemas.microsoft.com/office/powerpoint/2010/main" val="1986266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F0213-E1BA-3C4B-184D-3AC4CF38C01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1529D5A-F495-9A28-AA68-02A7C377E8D4}"/>
              </a:ext>
            </a:extLst>
          </p:cNvPr>
          <p:cNvSpPr/>
          <p:nvPr/>
        </p:nvSpPr>
        <p:spPr>
          <a:xfrm>
            <a:off x="0" y="596900"/>
            <a:ext cx="12192000" cy="2800767"/>
          </a:xfrm>
          <a:prstGeom prst="rect">
            <a:avLst/>
          </a:prstGeom>
        </p:spPr>
        <p:txBody>
          <a:bodyPr wrap="square">
            <a:spAutoFit/>
          </a:bodyPr>
          <a:lstStyle/>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Christ we live and in Christ we die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in Christ we rise up again.</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Let heaven be glad and let earth rejoice</a:t>
            </a:r>
          </a:p>
          <a:p>
            <a:pPr marL="355600" marR="0" lvl="0" indent="-35560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sing, 'Alleluia, amen!'</a:t>
            </a:r>
          </a:p>
        </p:txBody>
      </p:sp>
      <p:sp>
        <p:nvSpPr>
          <p:cNvPr id="4" name="TextBox 3">
            <a:extLst>
              <a:ext uri="{FF2B5EF4-FFF2-40B4-BE49-F238E27FC236}">
                <a16:creationId xmlns:a16="http://schemas.microsoft.com/office/drawing/2014/main" id="{4114F5F6-0333-0E5B-B847-C2B7FE1A345E}"/>
              </a:ext>
            </a:extLst>
          </p:cNvPr>
          <p:cNvSpPr txBox="1"/>
          <p:nvPr/>
        </p:nvSpPr>
        <p:spPr>
          <a:xfrm>
            <a:off x="9006875" y="5937934"/>
            <a:ext cx="283678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Reprinted/streamed: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OneLicense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#A-742908</a:t>
            </a:r>
            <a:endParaRPr kumimoji="0" lang="en-GB" sz="15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5808711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6B220-A2B9-0039-26A9-ECDE5EBFFD9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AF755A-63C5-1808-8C25-A66287EBDC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CB272D54-4799-5A27-7429-C211D1C2B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cloud formation in the sky&#10;&#10;AI-generated content may be incorrect.">
            <a:extLst>
              <a:ext uri="{FF2B5EF4-FFF2-40B4-BE49-F238E27FC236}">
                <a16:creationId xmlns:a16="http://schemas.microsoft.com/office/drawing/2014/main" id="{CF61B04F-1B0F-A563-37A9-00BF5E8D3EFF}"/>
              </a:ext>
            </a:extLst>
          </p:cNvPr>
          <p:cNvPicPr>
            <a:picLocks noChangeAspect="1"/>
          </p:cNvPicPr>
          <p:nvPr/>
        </p:nvPicPr>
        <p:blipFill>
          <a:blip r:embed="rId2">
            <a:alphaModFix amt="6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863" b="6551"/>
          <a:stretch/>
        </p:blipFill>
        <p:spPr>
          <a:xfrm>
            <a:off x="-1" y="7"/>
            <a:ext cx="12192001" cy="6857993"/>
          </a:xfrm>
          <a:prstGeom prst="rect">
            <a:avLst/>
          </a:prstGeom>
        </p:spPr>
      </p:pic>
      <p:sp>
        <p:nvSpPr>
          <p:cNvPr id="3" name="TextBox 2">
            <a:extLst>
              <a:ext uri="{FF2B5EF4-FFF2-40B4-BE49-F238E27FC236}">
                <a16:creationId xmlns:a16="http://schemas.microsoft.com/office/drawing/2014/main" id="{D2389EB9-8153-91BC-CDEB-CDBAD2492662}"/>
              </a:ext>
            </a:extLst>
          </p:cNvPr>
          <p:cNvSpPr txBox="1"/>
          <p:nvPr/>
        </p:nvSpPr>
        <p:spPr>
          <a:xfrm>
            <a:off x="955341" y="1971774"/>
            <a:ext cx="10317707" cy="3528280"/>
          </a:xfrm>
          <a:prstGeom prst="rect">
            <a:avLst/>
          </a:prstGeom>
        </p:spPr>
        <p:txBody>
          <a:bodyPr vert="horz" lIns="60960" tIns="30480" rIns="60960" bIns="30480" rtlCol="0">
            <a:noAutofit/>
          </a:bodyPr>
          <a:lstStyle/>
          <a:p>
            <a:pPr marL="0" marR="0" lvl="0" indent="0" algn="ctr" defTabSz="609630" rtl="0" eaLnBrk="1" fontAlgn="auto" latinLnBrk="0" hangingPunct="1">
              <a:lnSpc>
                <a:spcPct val="90000"/>
              </a:lnSpc>
              <a:spcBef>
                <a:spcPts val="0"/>
              </a:spcBef>
              <a:spcAft>
                <a:spcPts val="40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Our Father, who art in heaven,</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hallowed be thy name;</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thy kingdom come;</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thy will be done;</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on earth as it is in heaven.</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endPar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6709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CD0B4-1003-D55D-6AF5-A870536EF2F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892D909-F497-E5DE-7A4A-755C8FBED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7B7F786-635A-2CED-45CC-7FE370F49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cloud formation in the sky&#10;&#10;AI-generated content may be incorrect.">
            <a:extLst>
              <a:ext uri="{FF2B5EF4-FFF2-40B4-BE49-F238E27FC236}">
                <a16:creationId xmlns:a16="http://schemas.microsoft.com/office/drawing/2014/main" id="{F7E76D69-434A-8B65-48CF-ACA4B02CDD4D}"/>
              </a:ext>
            </a:extLst>
          </p:cNvPr>
          <p:cNvPicPr>
            <a:picLocks noChangeAspect="1"/>
          </p:cNvPicPr>
          <p:nvPr/>
        </p:nvPicPr>
        <p:blipFill>
          <a:blip r:embed="rId2">
            <a:alphaModFix amt="6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863" b="6551"/>
          <a:stretch/>
        </p:blipFill>
        <p:spPr>
          <a:xfrm>
            <a:off x="0" y="7"/>
            <a:ext cx="12192001" cy="6857993"/>
          </a:xfrm>
          <a:prstGeom prst="rect">
            <a:avLst/>
          </a:prstGeom>
        </p:spPr>
      </p:pic>
      <p:sp>
        <p:nvSpPr>
          <p:cNvPr id="3" name="TextBox 2">
            <a:extLst>
              <a:ext uri="{FF2B5EF4-FFF2-40B4-BE49-F238E27FC236}">
                <a16:creationId xmlns:a16="http://schemas.microsoft.com/office/drawing/2014/main" id="{31CDA89A-C231-DE25-EC01-62CC61E70069}"/>
              </a:ext>
            </a:extLst>
          </p:cNvPr>
          <p:cNvSpPr txBox="1"/>
          <p:nvPr/>
        </p:nvSpPr>
        <p:spPr>
          <a:xfrm>
            <a:off x="941698" y="1971775"/>
            <a:ext cx="10317707" cy="3091544"/>
          </a:xfrm>
          <a:prstGeom prst="rect">
            <a:avLst/>
          </a:prstGeom>
        </p:spPr>
        <p:txBody>
          <a:bodyPr vert="horz" lIns="60960" tIns="30480" rIns="60960" bIns="30480" rtlCol="0">
            <a:noAutofit/>
          </a:bodyPr>
          <a:lstStyle/>
          <a:p>
            <a:pPr marL="0" marR="0" lvl="0" indent="0" algn="ctr" defTabSz="609630" rtl="0" eaLnBrk="1" fontAlgn="auto" latinLnBrk="0" hangingPunct="1">
              <a:lnSpc>
                <a:spcPct val="90000"/>
              </a:lnSpc>
              <a:spcBef>
                <a:spcPts val="0"/>
              </a:spcBef>
              <a:spcAft>
                <a:spcPts val="40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Give us this day our daily bread.</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And forgive us our debts,</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as we forgive our debtors.</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And lead us not into temptation;</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but deliver us from evil.</a:t>
            </a:r>
          </a:p>
        </p:txBody>
      </p:sp>
    </p:spTree>
    <p:extLst>
      <p:ext uri="{BB962C8B-B14F-4D97-AF65-F5344CB8AC3E}">
        <p14:creationId xmlns:p14="http://schemas.microsoft.com/office/powerpoint/2010/main" val="10030023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A4094-E742-597B-15BA-C1507F9D178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258CBE2-95E7-6418-6437-B52AA6A9DD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A0337CAF-5C5A-73E8-9504-AB93881EC6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A cloud formation in the sky&#10;&#10;AI-generated content may be incorrect.">
            <a:extLst>
              <a:ext uri="{FF2B5EF4-FFF2-40B4-BE49-F238E27FC236}">
                <a16:creationId xmlns:a16="http://schemas.microsoft.com/office/drawing/2014/main" id="{8085A202-37B0-F658-4052-83FF585CC010}"/>
              </a:ext>
            </a:extLst>
          </p:cNvPr>
          <p:cNvPicPr>
            <a:picLocks noChangeAspect="1"/>
          </p:cNvPicPr>
          <p:nvPr/>
        </p:nvPicPr>
        <p:blipFill>
          <a:blip r:embed="rId2">
            <a:alphaModFix amt="6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863" b="6551"/>
          <a:stretch/>
        </p:blipFill>
        <p:spPr>
          <a:xfrm>
            <a:off x="-1" y="7"/>
            <a:ext cx="12192001" cy="6857993"/>
          </a:xfrm>
          <a:prstGeom prst="rect">
            <a:avLst/>
          </a:prstGeom>
        </p:spPr>
      </p:pic>
      <p:sp>
        <p:nvSpPr>
          <p:cNvPr id="3" name="TextBox 2">
            <a:extLst>
              <a:ext uri="{FF2B5EF4-FFF2-40B4-BE49-F238E27FC236}">
                <a16:creationId xmlns:a16="http://schemas.microsoft.com/office/drawing/2014/main" id="{B874A031-E5AF-96F1-5BD9-C7F2F6F8EC63}"/>
              </a:ext>
            </a:extLst>
          </p:cNvPr>
          <p:cNvSpPr txBox="1"/>
          <p:nvPr/>
        </p:nvSpPr>
        <p:spPr>
          <a:xfrm>
            <a:off x="941698" y="1971773"/>
            <a:ext cx="10317707" cy="2108909"/>
          </a:xfrm>
          <a:prstGeom prst="rect">
            <a:avLst/>
          </a:prstGeom>
        </p:spPr>
        <p:txBody>
          <a:bodyPr vert="horz" lIns="60960" tIns="30480" rIns="60960" bIns="30480" rtlCol="0">
            <a:noAutofit/>
          </a:bodyPr>
          <a:lstStyle/>
          <a:p>
            <a:pPr marL="0" marR="0" lvl="0" indent="0" algn="ctr" defTabSz="609630" rtl="0" eaLnBrk="1" fontAlgn="auto" latinLnBrk="0" hangingPunct="1">
              <a:lnSpc>
                <a:spcPct val="90000"/>
              </a:lnSpc>
              <a:spcBef>
                <a:spcPts val="0"/>
              </a:spcBef>
              <a:spcAft>
                <a:spcPts val="40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For thine is the kingdom,</a:t>
            </a:r>
            <a:b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and the power,</a:t>
            </a:r>
          </a:p>
          <a:p>
            <a:pPr marL="0" marR="0" lvl="0" indent="0" algn="ctr" defTabSz="609630" rtl="0" eaLnBrk="1" fontAlgn="auto" latinLnBrk="0" hangingPunct="1">
              <a:lnSpc>
                <a:spcPct val="90000"/>
              </a:lnSpc>
              <a:spcBef>
                <a:spcPts val="0"/>
              </a:spcBef>
              <a:spcAft>
                <a:spcPts val="120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and the glory, forever. </a:t>
            </a:r>
          </a:p>
          <a:p>
            <a:pPr marL="0" marR="0" lvl="0" indent="0" algn="ctr" defTabSz="609630" rtl="0" eaLnBrk="1" fontAlgn="auto" latinLnBrk="0" hangingPunct="1">
              <a:lnSpc>
                <a:spcPct val="90000"/>
              </a:lnSpc>
              <a:spcBef>
                <a:spcPts val="0"/>
              </a:spcBef>
              <a:spcAft>
                <a:spcPts val="40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Amen.</a:t>
            </a:r>
          </a:p>
        </p:txBody>
      </p:sp>
    </p:spTree>
    <p:extLst>
      <p:ext uri="{BB962C8B-B14F-4D97-AF65-F5344CB8AC3E}">
        <p14:creationId xmlns:p14="http://schemas.microsoft.com/office/powerpoint/2010/main" val="2033774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2C16E-6F2B-4B1C-8DB4-E3ACE0FE6854}"/>
              </a:ext>
            </a:extLst>
          </p:cNvPr>
          <p:cNvSpPr txBox="1"/>
          <p:nvPr/>
        </p:nvSpPr>
        <p:spPr>
          <a:xfrm>
            <a:off x="631758" y="521850"/>
            <a:ext cx="10944545" cy="45397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rPr>
              <a:t>Give me oil in my lamp,</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rPr>
              <a:t>keep me burning</a:t>
            </a:r>
          </a:p>
          <a:p>
            <a:pPr marL="0" marR="0" lvl="0" indent="0" algn="l" defTabSz="914400" rtl="0" eaLnBrk="1" fontAlgn="auto" latinLnBrk="0" hangingPunct="1">
              <a:lnSpc>
                <a:spcPct val="100000"/>
              </a:lnSpc>
              <a:spcBef>
                <a:spcPts val="0"/>
              </a:spcBef>
              <a:spcAft>
                <a:spcPts val="1800"/>
              </a:spcAft>
              <a:buClrTx/>
              <a:buSzTx/>
              <a:buFontTx/>
              <a:buNone/>
              <a:tabLst/>
              <a:defRPr/>
            </a:pPr>
            <a:endPar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Anon</a:t>
            </a:r>
          </a:p>
        </p:txBody>
      </p:sp>
    </p:spTree>
    <p:extLst>
      <p:ext uri="{BB962C8B-B14F-4D97-AF65-F5344CB8AC3E}">
        <p14:creationId xmlns:p14="http://schemas.microsoft.com/office/powerpoint/2010/main" val="34199063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530352" y="824089"/>
            <a:ext cx="11137392"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oil in my lamp, keep me burning,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oil in my lamp, I pray;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oil in my lamp, keep me burning,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keep me burning till the break of day. </a:t>
            </a:r>
          </a:p>
        </p:txBody>
      </p:sp>
    </p:spTree>
    <p:extLst>
      <p:ext uri="{BB962C8B-B14F-4D97-AF65-F5344CB8AC3E}">
        <p14:creationId xmlns:p14="http://schemas.microsoft.com/office/powerpoint/2010/main" val="29904594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D8CA3-7AED-ED4D-3D91-8BF368FAB5F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DDF9335-7EEE-67C2-0661-918AB607D625}"/>
              </a:ext>
            </a:extLst>
          </p:cNvPr>
          <p:cNvSpPr/>
          <p:nvPr/>
        </p:nvSpPr>
        <p:spPr>
          <a:xfrm>
            <a:off x="530352" y="824089"/>
            <a:ext cx="11137392"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 of kings!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a:t>
            </a:r>
          </a:p>
        </p:txBody>
      </p:sp>
    </p:spTree>
    <p:extLst>
      <p:ext uri="{BB962C8B-B14F-4D97-AF65-F5344CB8AC3E}">
        <p14:creationId xmlns:p14="http://schemas.microsoft.com/office/powerpoint/2010/main" val="2555440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87900-9435-DFC4-8A91-B1F0885862B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1D6D932-A577-5EDB-0D96-022FEEDF6CA8}"/>
              </a:ext>
            </a:extLst>
          </p:cNvPr>
          <p:cNvSpPr/>
          <p:nvPr/>
        </p:nvSpPr>
        <p:spPr>
          <a:xfrm>
            <a:off x="530352" y="824089"/>
            <a:ext cx="11137392"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Make me a fisher of men, keep me seeking,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make me a fisher of men, I pray;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make me a fisher of men, keep me seeking,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keep me seeking till the break of day.</a:t>
            </a:r>
          </a:p>
        </p:txBody>
      </p:sp>
    </p:spTree>
    <p:extLst>
      <p:ext uri="{BB962C8B-B14F-4D97-AF65-F5344CB8AC3E}">
        <p14:creationId xmlns:p14="http://schemas.microsoft.com/office/powerpoint/2010/main" val="2134247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2F3F8-FB76-40E1-84F5-17EF5919B23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9FB3BCF-33C3-2DDD-2593-E7A260DAA566}"/>
              </a:ext>
            </a:extLst>
          </p:cNvPr>
          <p:cNvSpPr/>
          <p:nvPr/>
        </p:nvSpPr>
        <p:spPr>
          <a:xfrm>
            <a:off x="530352" y="824089"/>
            <a:ext cx="11137392"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 of kings!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a:t>
            </a:r>
          </a:p>
        </p:txBody>
      </p:sp>
    </p:spTree>
    <p:extLst>
      <p:ext uri="{BB962C8B-B14F-4D97-AF65-F5344CB8AC3E}">
        <p14:creationId xmlns:p14="http://schemas.microsoft.com/office/powerpoint/2010/main" val="10659858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ACD6-944B-B67F-C2A4-F212CBBBBD9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1490483-2D04-E341-0192-BF41BCF3E8E8}"/>
              </a:ext>
            </a:extLst>
          </p:cNvPr>
          <p:cNvSpPr/>
          <p:nvPr/>
        </p:nvSpPr>
        <p:spPr>
          <a:xfrm>
            <a:off x="256032" y="824089"/>
            <a:ext cx="11695176"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joy in my heart, keep me singing,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joy in my heart, I pray;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joy in my heart, keep me singing,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keep me singing till the break of day.</a:t>
            </a:r>
          </a:p>
        </p:txBody>
      </p:sp>
    </p:spTree>
    <p:extLst>
      <p:ext uri="{BB962C8B-B14F-4D97-AF65-F5344CB8AC3E}">
        <p14:creationId xmlns:p14="http://schemas.microsoft.com/office/powerpoint/2010/main" val="1151114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10CBD-47CC-585F-09A4-BD006664D1C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3F7A088-84DE-CD6A-3CB1-17B897C456DF}"/>
              </a:ext>
            </a:extLst>
          </p:cNvPr>
          <p:cNvSpPr/>
          <p:nvPr/>
        </p:nvSpPr>
        <p:spPr>
          <a:xfrm>
            <a:off x="530352" y="824089"/>
            <a:ext cx="11137392"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 of kings!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a:t>
            </a:r>
          </a:p>
        </p:txBody>
      </p:sp>
    </p:spTree>
    <p:extLst>
      <p:ext uri="{BB962C8B-B14F-4D97-AF65-F5344CB8AC3E}">
        <p14:creationId xmlns:p14="http://schemas.microsoft.com/office/powerpoint/2010/main" val="2510746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7A36B-BE5E-F045-336E-331D986856E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DA39ED2-9A71-D9A6-0BE9-3C2A4C6EC422}"/>
              </a:ext>
            </a:extLst>
          </p:cNvPr>
          <p:cNvSpPr/>
          <p:nvPr/>
        </p:nvSpPr>
        <p:spPr>
          <a:xfrm>
            <a:off x="530352" y="824089"/>
            <a:ext cx="11137392"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love in my heart, keep me serving,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love in my heart, I pray;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give me love in my heart, keep me serving,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keep me serving till the break of day.</a:t>
            </a:r>
          </a:p>
        </p:txBody>
      </p:sp>
    </p:spTree>
    <p:extLst>
      <p:ext uri="{BB962C8B-B14F-4D97-AF65-F5344CB8AC3E}">
        <p14:creationId xmlns:p14="http://schemas.microsoft.com/office/powerpoint/2010/main" val="3604783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6259D-AD56-E78D-E988-CD62BAAB4AA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088FF2B-D00B-1A60-4867-AC7A15040DC3}"/>
              </a:ext>
            </a:extLst>
          </p:cNvPr>
          <p:cNvSpPr/>
          <p:nvPr/>
        </p:nvSpPr>
        <p:spPr>
          <a:xfrm>
            <a:off x="530352" y="824089"/>
            <a:ext cx="11137392" cy="28007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 of kings!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sing hosanna,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sing hosanna to the King.</a:t>
            </a:r>
          </a:p>
        </p:txBody>
      </p:sp>
      <p:sp>
        <p:nvSpPr>
          <p:cNvPr id="4" name="TextBox 3">
            <a:extLst>
              <a:ext uri="{FF2B5EF4-FFF2-40B4-BE49-F238E27FC236}">
                <a16:creationId xmlns:a16="http://schemas.microsoft.com/office/drawing/2014/main" id="{B880D781-1D28-B383-6D38-730797DBE835}"/>
              </a:ext>
            </a:extLst>
          </p:cNvPr>
          <p:cNvSpPr txBox="1"/>
          <p:nvPr/>
        </p:nvSpPr>
        <p:spPr>
          <a:xfrm>
            <a:off x="9194801" y="5876553"/>
            <a:ext cx="2737592" cy="630942"/>
          </a:xfrm>
          <a:prstGeom prst="rect">
            <a:avLst/>
          </a:prstGeom>
          <a:noFill/>
        </p:spPr>
        <p:txBody>
          <a:bodyPr wrap="square" rtlCol="0">
            <a:spAutoFit/>
          </a:bodyPr>
          <a:lstStyle/>
          <a:p>
            <a:pPr algn="ctr">
              <a:lnSpc>
                <a:spcPts val="2100"/>
              </a:lnSpc>
              <a:defRPr/>
            </a:pPr>
            <a:r>
              <a:rPr lang="en-GB" dirty="0">
                <a:solidFill>
                  <a:prstClr val="white"/>
                </a:solidFill>
                <a:latin typeface="Calibri" panose="020F0502020204030204"/>
                <a:cs typeface="Arial" panose="020B0604020202020204" pitchFamily="34" charset="0"/>
              </a:rPr>
              <a:t>Reprinted/Streamed:</a:t>
            </a:r>
          </a:p>
          <a:p>
            <a:pPr algn="ctr">
              <a:lnSpc>
                <a:spcPts val="2100"/>
              </a:lnSpc>
              <a:defRPr/>
            </a:pPr>
            <a:r>
              <a:rPr lang="en-GB" dirty="0">
                <a:solidFill>
                  <a:prstClr val="white"/>
                </a:solidFill>
                <a:latin typeface="Calibri" panose="020F0502020204030204"/>
                <a:cs typeface="Arial" panose="020B0604020202020204" pitchFamily="34" charset="0"/>
              </a:rPr>
              <a:t>“Public Domain”</a:t>
            </a:r>
          </a:p>
        </p:txBody>
      </p:sp>
    </p:spTree>
    <p:extLst>
      <p:ext uri="{BB962C8B-B14F-4D97-AF65-F5344CB8AC3E}">
        <p14:creationId xmlns:p14="http://schemas.microsoft.com/office/powerpoint/2010/main" val="2862411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4D3D4-3173-1339-5540-8D3AB220D7E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DAE749-C72E-5CDF-626C-EB88D89355D1}"/>
              </a:ext>
            </a:extLst>
          </p:cNvPr>
          <p:cNvSpPr txBox="1"/>
          <p:nvPr/>
        </p:nvSpPr>
        <p:spPr>
          <a:xfrm>
            <a:off x="2276" y="121109"/>
            <a:ext cx="6093724" cy="6417141"/>
          </a:xfrm>
          <a:prstGeom prst="rect">
            <a:avLst/>
          </a:prstGeom>
          <a:noFill/>
        </p:spPr>
        <p:txBody>
          <a:bodyPr wrap="square">
            <a:spAutoFit/>
          </a:bodyPr>
          <a:lstStyle/>
          <a:p>
            <a:pPr marL="0" marR="0" lvl="0" indent="0" algn="ctr" defTabSz="914400" rtl="0" eaLnBrk="1" fontAlgn="auto" latinLnBrk="0" hangingPunct="1">
              <a:spcAft>
                <a:spcPts val="600"/>
              </a:spcAft>
              <a:buClrTx/>
              <a:buSzTx/>
              <a:buFontTx/>
              <a:buNone/>
              <a:tabLst/>
              <a:defRPr/>
            </a:pPr>
            <a:r>
              <a:rPr kumimoji="0" lang="en-US" sz="3200" b="1" i="0" u="none" kern="1200" cap="none" spc="0" normalizeH="0" baseline="0" noProof="0" dirty="0">
                <a:ln>
                  <a:noFill/>
                </a:ln>
                <a:solidFill>
                  <a:prstClr val="white"/>
                </a:solidFill>
                <a:effectLst/>
                <a:uLnTx/>
                <a:uFillTx/>
                <a:latin typeface="system-ui"/>
                <a:ea typeface="+mn-ea"/>
                <a:cs typeface="+mn-cs"/>
              </a:rPr>
              <a:t>Luke 14:25-35 (GNT)</a:t>
            </a:r>
            <a:endParaRPr kumimoji="0" lang="en-US" sz="3200" b="1" i="0" u="none" kern="1200" cap="none" spc="0" normalizeH="0" baseline="0" noProof="0" dirty="0">
              <a:ln>
                <a:noFill/>
              </a:ln>
              <a:solidFill>
                <a:schemeClr val="bg1"/>
              </a:solidFill>
              <a:effectLst/>
              <a:uLnTx/>
              <a:uFillTx/>
              <a:latin typeface="system-ui"/>
              <a:ea typeface="+mn-ea"/>
              <a:cs typeface="+mn-cs"/>
            </a:endParaRPr>
          </a:p>
          <a:p>
            <a:pPr algn="ctr">
              <a:buNone/>
            </a:pPr>
            <a:r>
              <a:rPr lang="en-GB" sz="3400" u="sng" kern="100" dirty="0">
                <a:solidFill>
                  <a:schemeClr val="bg1"/>
                </a:solidFill>
                <a:effectLst/>
                <a:latin typeface="system-ui"/>
                <a:ea typeface="Aptos" panose="020B0004020202020204" pitchFamily="34" charset="0"/>
                <a:cs typeface="Times New Roman" panose="02020603050405020304" pitchFamily="18" charset="0"/>
              </a:rPr>
              <a:t>The Cost of Being a Disciple</a:t>
            </a:r>
            <a:endParaRPr lang="en-GB" sz="3400" kern="100" dirty="0">
              <a:solidFill>
                <a:schemeClr val="bg1"/>
              </a:solidFill>
              <a:effectLst/>
              <a:latin typeface="system-ui"/>
              <a:ea typeface="Aptos" panose="020B0004020202020204" pitchFamily="34" charset="0"/>
              <a:cs typeface="Times New Roman" panose="02020603050405020304" pitchFamily="18" charset="0"/>
            </a:endParaRPr>
          </a:p>
          <a:p>
            <a:pPr algn="ctr">
              <a:buNone/>
            </a:pP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25 </a:t>
            </a:r>
            <a:r>
              <a:rPr lang="en-GB" sz="3400" kern="100" dirty="0">
                <a:solidFill>
                  <a:schemeClr val="bg1"/>
                </a:solidFill>
                <a:effectLst/>
                <a:latin typeface="system-ui"/>
                <a:ea typeface="Aptos" panose="020B0004020202020204" pitchFamily="34" charset="0"/>
                <a:cs typeface="Times New Roman" panose="02020603050405020304" pitchFamily="18" charset="0"/>
              </a:rPr>
              <a:t>Once when large crowds of people were going along with Jesus, he turned and said to them,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26 </a:t>
            </a:r>
            <a:r>
              <a:rPr lang="en-GB" sz="3400" kern="100" dirty="0">
                <a:solidFill>
                  <a:schemeClr val="bg1"/>
                </a:solidFill>
                <a:effectLst/>
                <a:latin typeface="system-ui"/>
                <a:ea typeface="Aptos" panose="020B0004020202020204" pitchFamily="34" charset="0"/>
                <a:cs typeface="Times New Roman" panose="02020603050405020304" pitchFamily="18" charset="0"/>
              </a:rPr>
              <a:t>“Those who come to me cannot be my disciples unless they love me more than they love father and mother, wife and children, brothers and sisters, and themselves as well.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27 </a:t>
            </a:r>
            <a:r>
              <a:rPr lang="en-GB" sz="3400" kern="100" dirty="0">
                <a:solidFill>
                  <a:schemeClr val="bg1"/>
                </a:solidFill>
                <a:effectLst/>
                <a:latin typeface="system-ui"/>
                <a:ea typeface="Aptos" panose="020B0004020202020204" pitchFamily="34" charset="0"/>
                <a:cs typeface="Times New Roman" panose="02020603050405020304" pitchFamily="18" charset="0"/>
              </a:rPr>
              <a:t>Those who do not carry their own cross</a:t>
            </a:r>
          </a:p>
        </p:txBody>
      </p:sp>
    </p:spTree>
    <p:extLst>
      <p:ext uri="{BB962C8B-B14F-4D97-AF65-F5344CB8AC3E}">
        <p14:creationId xmlns:p14="http://schemas.microsoft.com/office/powerpoint/2010/main" val="2163142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981D7-F585-E584-BF67-5F4C0DC85E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0E5BE25-7D78-678B-4F2E-57E199D1CF80}"/>
              </a:ext>
            </a:extLst>
          </p:cNvPr>
          <p:cNvSpPr txBox="1"/>
          <p:nvPr/>
        </p:nvSpPr>
        <p:spPr>
          <a:xfrm>
            <a:off x="2276" y="121109"/>
            <a:ext cx="6093724" cy="6370975"/>
          </a:xfrm>
          <a:prstGeom prst="rect">
            <a:avLst/>
          </a:prstGeom>
          <a:noFill/>
        </p:spPr>
        <p:txBody>
          <a:bodyPr wrap="square">
            <a:spAutoFit/>
          </a:bodyPr>
          <a:lstStyle/>
          <a:p>
            <a:pPr marL="0" marR="0" lvl="0" indent="0" algn="ctr" defTabSz="914400" rtl="0" eaLnBrk="1" fontAlgn="auto" latinLnBrk="0" hangingPunct="1">
              <a:spcAft>
                <a:spcPts val="600"/>
              </a:spcAft>
              <a:buClrTx/>
              <a:buSzTx/>
              <a:buFontTx/>
              <a:buNone/>
              <a:tabLst/>
              <a:defRPr/>
            </a:pPr>
            <a:r>
              <a:rPr lang="en-GB" sz="3400" kern="100" dirty="0">
                <a:solidFill>
                  <a:schemeClr val="bg1"/>
                </a:solidFill>
                <a:effectLst/>
                <a:latin typeface="system-ui"/>
                <a:ea typeface="Aptos" panose="020B0004020202020204" pitchFamily="34" charset="0"/>
                <a:cs typeface="Times New Roman" panose="02020603050405020304" pitchFamily="18" charset="0"/>
              </a:rPr>
              <a:t>and come after me cannot be my disciples.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28 </a:t>
            </a:r>
            <a:r>
              <a:rPr lang="en-GB" sz="3400" kern="100" dirty="0">
                <a:solidFill>
                  <a:schemeClr val="bg1"/>
                </a:solidFill>
                <a:effectLst/>
                <a:latin typeface="system-ui"/>
                <a:ea typeface="Aptos" panose="020B0004020202020204" pitchFamily="34" charset="0"/>
                <a:cs typeface="Times New Roman" panose="02020603050405020304" pitchFamily="18" charset="0"/>
              </a:rPr>
              <a:t>If one of you is planning to build a tower, you sit down first and figure out what it will cost, to see if you have enough money to finish the job.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29 </a:t>
            </a:r>
            <a:r>
              <a:rPr lang="en-GB" sz="3400" kern="100" dirty="0">
                <a:solidFill>
                  <a:schemeClr val="bg1"/>
                </a:solidFill>
                <a:effectLst/>
                <a:latin typeface="system-ui"/>
                <a:ea typeface="Aptos" panose="020B0004020202020204" pitchFamily="34" charset="0"/>
                <a:cs typeface="Times New Roman" panose="02020603050405020304" pitchFamily="18" charset="0"/>
              </a:rPr>
              <a:t>If you don't, you will not be able to finish the tower after laying the foundation; and all who see what happened will make fun of you.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30 </a:t>
            </a:r>
            <a:r>
              <a:rPr lang="en-GB" sz="3400" kern="100" dirty="0">
                <a:solidFill>
                  <a:schemeClr val="bg1"/>
                </a:solidFill>
                <a:effectLst/>
                <a:latin typeface="system-ui"/>
                <a:ea typeface="Aptos" panose="020B0004020202020204" pitchFamily="34" charset="0"/>
                <a:cs typeface="Times New Roman" panose="02020603050405020304" pitchFamily="18" charset="0"/>
              </a:rPr>
              <a:t>‘You began to build but can't finish the job!’</a:t>
            </a:r>
          </a:p>
        </p:txBody>
      </p:sp>
    </p:spTree>
    <p:extLst>
      <p:ext uri="{BB962C8B-B14F-4D97-AF65-F5344CB8AC3E}">
        <p14:creationId xmlns:p14="http://schemas.microsoft.com/office/powerpoint/2010/main" val="4045374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E9A4-837A-61C8-462F-13FFE461F8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9BB6290-FFA8-3D49-8900-F8885CFABA60}"/>
              </a:ext>
            </a:extLst>
          </p:cNvPr>
          <p:cNvSpPr txBox="1"/>
          <p:nvPr/>
        </p:nvSpPr>
        <p:spPr>
          <a:xfrm>
            <a:off x="2276" y="121109"/>
            <a:ext cx="6093724" cy="6370975"/>
          </a:xfrm>
          <a:prstGeom prst="rect">
            <a:avLst/>
          </a:prstGeom>
          <a:noFill/>
        </p:spPr>
        <p:txBody>
          <a:bodyPr wrap="square">
            <a:spAutoFit/>
          </a:bodyPr>
          <a:lstStyle/>
          <a:p>
            <a:pPr marL="0" marR="0" lvl="0" indent="0" algn="ctr" defTabSz="914400" rtl="0" eaLnBrk="1" fontAlgn="auto" latinLnBrk="0" hangingPunct="1">
              <a:spcAft>
                <a:spcPts val="600"/>
              </a:spcAft>
              <a:buClrTx/>
              <a:buSzTx/>
              <a:buFontTx/>
              <a:buNone/>
              <a:tabLst/>
              <a:defRPr/>
            </a:pPr>
            <a:r>
              <a:rPr lang="en-GB" sz="3400" kern="100" dirty="0">
                <a:solidFill>
                  <a:schemeClr val="bg1"/>
                </a:solidFill>
                <a:effectLst/>
                <a:latin typeface="system-ui"/>
                <a:ea typeface="Aptos" panose="020B0004020202020204" pitchFamily="34" charset="0"/>
                <a:cs typeface="Times New Roman" panose="02020603050405020304" pitchFamily="18" charset="0"/>
              </a:rPr>
              <a:t>they will say.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31 </a:t>
            </a:r>
            <a:r>
              <a:rPr lang="en-GB" sz="3400" kern="100" dirty="0">
                <a:solidFill>
                  <a:schemeClr val="bg1"/>
                </a:solidFill>
                <a:effectLst/>
                <a:latin typeface="system-ui"/>
                <a:ea typeface="Aptos" panose="020B0004020202020204" pitchFamily="34" charset="0"/>
                <a:cs typeface="Times New Roman" panose="02020603050405020304" pitchFamily="18" charset="0"/>
              </a:rPr>
              <a:t>If a king goes out with ten thousand men to fight another king who comes against him with twenty thousand men, he will sit down first and decide if he is strong enough to face that other king.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32 </a:t>
            </a:r>
            <a:r>
              <a:rPr lang="en-GB" sz="3400" kern="100" dirty="0">
                <a:solidFill>
                  <a:schemeClr val="bg1"/>
                </a:solidFill>
                <a:effectLst/>
                <a:latin typeface="system-ui"/>
                <a:ea typeface="Aptos" panose="020B0004020202020204" pitchFamily="34" charset="0"/>
                <a:cs typeface="Times New Roman" panose="02020603050405020304" pitchFamily="18" charset="0"/>
              </a:rPr>
              <a:t>If he isn't, he will send messengers to meet the other king to ask for terms of peace while he is still a long way off. </a:t>
            </a:r>
            <a:r>
              <a:rPr lang="en-GB" sz="3400" kern="100" baseline="30000" dirty="0">
                <a:solidFill>
                  <a:schemeClr val="bg1"/>
                </a:solidFill>
                <a:effectLst/>
                <a:latin typeface="system-ui"/>
                <a:ea typeface="Aptos" panose="020B0004020202020204" pitchFamily="34" charset="0"/>
                <a:cs typeface="Times New Roman" panose="02020603050405020304" pitchFamily="18" charset="0"/>
              </a:rPr>
              <a:t>33 </a:t>
            </a:r>
            <a:r>
              <a:rPr lang="en-GB" sz="3400" kern="100" dirty="0">
                <a:solidFill>
                  <a:schemeClr val="bg1"/>
                </a:solidFill>
                <a:effectLst/>
                <a:latin typeface="system-ui"/>
                <a:ea typeface="Aptos" panose="020B0004020202020204" pitchFamily="34" charset="0"/>
                <a:cs typeface="Times New Roman" panose="02020603050405020304" pitchFamily="18" charset="0"/>
              </a:rPr>
              <a:t>In the same way,” concluded Jesus, “none of you</a:t>
            </a:r>
          </a:p>
        </p:txBody>
      </p:sp>
    </p:spTree>
    <p:extLst>
      <p:ext uri="{BB962C8B-B14F-4D97-AF65-F5344CB8AC3E}">
        <p14:creationId xmlns:p14="http://schemas.microsoft.com/office/powerpoint/2010/main" val="4137321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1B65B-84A6-EB4E-BDF0-E2776E0E76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2DAC9D-2B24-7713-5506-DCB9E9EAB4A8}"/>
              </a:ext>
            </a:extLst>
          </p:cNvPr>
          <p:cNvSpPr txBox="1"/>
          <p:nvPr/>
        </p:nvSpPr>
        <p:spPr>
          <a:xfrm>
            <a:off x="2276" y="121109"/>
            <a:ext cx="6093724" cy="487825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3400" b="0" i="0" u="none" strike="noStrike" kern="100" cap="none" spc="0" normalizeH="0" baseline="0" noProof="0" dirty="0">
                <a:ln>
                  <a:noFill/>
                </a:ln>
                <a:solidFill>
                  <a:prstClr val="white"/>
                </a:solidFill>
                <a:effectLst/>
                <a:uLnTx/>
                <a:uFillTx/>
                <a:latin typeface="system-ui"/>
                <a:ea typeface="Aptos" panose="020B0004020202020204" pitchFamily="34" charset="0"/>
                <a:cs typeface="Times New Roman" panose="02020603050405020304" pitchFamily="18" charset="0"/>
              </a:rPr>
              <a:t>can be my disciple unless you give up everything you have.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400" b="0" i="0" u="sng" strike="noStrike" kern="100" cap="none" spc="0" normalizeH="0" baseline="0" noProof="0" dirty="0">
                <a:ln>
                  <a:noFill/>
                </a:ln>
                <a:solidFill>
                  <a:prstClr val="white"/>
                </a:solidFill>
                <a:effectLst/>
                <a:uLnTx/>
                <a:uFillTx/>
                <a:latin typeface="system-ui"/>
                <a:ea typeface="Aptos" panose="020B0004020202020204" pitchFamily="34" charset="0"/>
                <a:cs typeface="Times New Roman" panose="02020603050405020304" pitchFamily="18" charset="0"/>
              </a:rPr>
              <a:t>Worthless Salt</a:t>
            </a:r>
            <a:endParaRPr kumimoji="0" lang="en-GB" sz="3400" b="0" i="0" u="none" strike="noStrike" kern="100" cap="none" spc="0" normalizeH="0" baseline="0" noProof="0" dirty="0">
              <a:ln>
                <a:noFill/>
              </a:ln>
              <a:solidFill>
                <a:prstClr val="white"/>
              </a:solidFill>
              <a:effectLst/>
              <a:uLnTx/>
              <a:uFillTx/>
              <a:latin typeface="system-ui"/>
              <a:ea typeface="Aptos" panose="020B000402020202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400" b="0" i="0" u="none" strike="noStrike" kern="100" cap="none" spc="0" normalizeH="0" baseline="30000" noProof="0" dirty="0">
                <a:ln>
                  <a:noFill/>
                </a:ln>
                <a:solidFill>
                  <a:prstClr val="white"/>
                </a:solidFill>
                <a:effectLst/>
                <a:uLnTx/>
                <a:uFillTx/>
                <a:latin typeface="system-ui"/>
                <a:ea typeface="Aptos" panose="020B0004020202020204" pitchFamily="34" charset="0"/>
                <a:cs typeface="Times New Roman" panose="02020603050405020304" pitchFamily="18" charset="0"/>
              </a:rPr>
              <a:t>34 </a:t>
            </a:r>
            <a:r>
              <a:rPr kumimoji="0" lang="en-GB" sz="3400" b="0" i="0" u="none" strike="noStrike" kern="100" cap="none" spc="0" normalizeH="0" baseline="0" noProof="0" dirty="0">
                <a:ln>
                  <a:noFill/>
                </a:ln>
                <a:solidFill>
                  <a:prstClr val="white"/>
                </a:solidFill>
                <a:effectLst/>
                <a:uLnTx/>
                <a:uFillTx/>
                <a:latin typeface="system-ui"/>
                <a:ea typeface="Aptos" panose="020B0004020202020204" pitchFamily="34" charset="0"/>
                <a:cs typeface="Times New Roman" panose="02020603050405020304" pitchFamily="18" charset="0"/>
              </a:rPr>
              <a:t>“Salt is good, but if it loses its saltiness, there is no way to make it salty again. </a:t>
            </a:r>
            <a:r>
              <a:rPr kumimoji="0" lang="en-GB" sz="3400" b="0" i="0" u="none" strike="noStrike" kern="100" cap="none" spc="0" normalizeH="0" baseline="30000" noProof="0" dirty="0">
                <a:ln>
                  <a:noFill/>
                </a:ln>
                <a:solidFill>
                  <a:prstClr val="white"/>
                </a:solidFill>
                <a:effectLst/>
                <a:uLnTx/>
                <a:uFillTx/>
                <a:latin typeface="system-ui"/>
                <a:ea typeface="Aptos" panose="020B0004020202020204" pitchFamily="34" charset="0"/>
                <a:cs typeface="Times New Roman" panose="02020603050405020304" pitchFamily="18" charset="0"/>
              </a:rPr>
              <a:t>35 </a:t>
            </a:r>
            <a:r>
              <a:rPr kumimoji="0" lang="en-GB" sz="3400" b="0" i="0" u="none" strike="noStrike" kern="100" cap="none" spc="0" normalizeH="0" baseline="0" noProof="0" dirty="0">
                <a:ln>
                  <a:noFill/>
                </a:ln>
                <a:solidFill>
                  <a:prstClr val="white"/>
                </a:solidFill>
                <a:effectLst/>
                <a:uLnTx/>
                <a:uFillTx/>
                <a:latin typeface="system-ui"/>
                <a:ea typeface="Aptos" panose="020B0004020202020204" pitchFamily="34" charset="0"/>
                <a:cs typeface="Times New Roman" panose="02020603050405020304" pitchFamily="18" charset="0"/>
              </a:rPr>
              <a:t>It is no good for the soil or for the manure pile; it is thrown away. Listen, then, if you have ears!”</a:t>
            </a:r>
          </a:p>
        </p:txBody>
      </p:sp>
    </p:spTree>
    <p:extLst>
      <p:ext uri="{BB962C8B-B14F-4D97-AF65-F5344CB8AC3E}">
        <p14:creationId xmlns:p14="http://schemas.microsoft.com/office/powerpoint/2010/main" val="2778744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07F42-53F6-5B67-AAB5-560F13D54FF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548EE05-F8CD-4F5C-1B67-E9B6953FDEBD}"/>
              </a:ext>
            </a:extLst>
          </p:cNvPr>
          <p:cNvSpPr txBox="1"/>
          <p:nvPr/>
        </p:nvSpPr>
        <p:spPr>
          <a:xfrm>
            <a:off x="2276" y="121109"/>
            <a:ext cx="6093724" cy="649408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buClrTx/>
              <a:buSzTx/>
              <a:buFontTx/>
              <a:buNone/>
              <a:tabLst/>
              <a:defRPr/>
            </a:pPr>
            <a:r>
              <a:rPr kumimoji="0" lang="en-US" sz="3200" b="1" i="0" u="none" strike="noStrike" kern="1200" cap="none" spc="0" normalizeH="0" baseline="0" noProof="0" dirty="0">
                <a:ln>
                  <a:noFill/>
                </a:ln>
                <a:solidFill>
                  <a:prstClr val="white"/>
                </a:solidFill>
                <a:effectLst/>
                <a:uLnTx/>
                <a:uFillTx/>
                <a:latin typeface="system-ui"/>
                <a:ea typeface="+mn-ea"/>
                <a:cs typeface="+mn-cs"/>
              </a:rPr>
              <a:t>Colossians 4:2-6 (GNT)</a:t>
            </a:r>
          </a:p>
          <a:p>
            <a:pPr algn="ctr">
              <a:buNone/>
            </a:pPr>
            <a:r>
              <a:rPr lang="en-GB" sz="3200" u="sng" kern="100" dirty="0">
                <a:solidFill>
                  <a:schemeClr val="bg1"/>
                </a:solidFill>
                <a:effectLst/>
                <a:latin typeface="system-ui"/>
                <a:ea typeface="Aptos" panose="020B0004020202020204" pitchFamily="34" charset="0"/>
                <a:cs typeface="Times New Roman" panose="02020603050405020304" pitchFamily="18" charset="0"/>
              </a:rPr>
              <a:t>Instructions</a:t>
            </a:r>
            <a:endParaRPr lang="en-GB" sz="3200" kern="100" dirty="0">
              <a:solidFill>
                <a:schemeClr val="bg1"/>
              </a:solidFill>
              <a:effectLst/>
              <a:latin typeface="system-ui"/>
              <a:ea typeface="Aptos" panose="020B0004020202020204" pitchFamily="34" charset="0"/>
              <a:cs typeface="Times New Roman" panose="02020603050405020304" pitchFamily="18" charset="0"/>
            </a:endParaRPr>
          </a:p>
          <a:p>
            <a:pPr algn="ctr">
              <a:buNone/>
            </a:pPr>
            <a:r>
              <a:rPr lang="en-GB" sz="3200" b="1" kern="100" baseline="30000" dirty="0">
                <a:solidFill>
                  <a:schemeClr val="bg1"/>
                </a:solidFill>
                <a:effectLst/>
                <a:latin typeface="system-ui"/>
                <a:ea typeface="Aptos" panose="020B0004020202020204" pitchFamily="34" charset="0"/>
                <a:cs typeface="Times New Roman" panose="02020603050405020304" pitchFamily="18" charset="0"/>
              </a:rPr>
              <a:t>2 </a:t>
            </a:r>
            <a:r>
              <a:rPr lang="en-GB" sz="3200" kern="100" dirty="0">
                <a:solidFill>
                  <a:schemeClr val="bg1"/>
                </a:solidFill>
                <a:effectLst/>
                <a:latin typeface="system-ui"/>
                <a:ea typeface="Aptos" panose="020B0004020202020204" pitchFamily="34" charset="0"/>
                <a:cs typeface="Times New Roman" panose="02020603050405020304" pitchFamily="18" charset="0"/>
              </a:rPr>
              <a:t>Be persistent in prayer, and keep alert as you pray, giving thanks to God. </a:t>
            </a:r>
            <a:r>
              <a:rPr lang="en-GB" sz="3200" b="1" kern="100" baseline="30000" dirty="0">
                <a:solidFill>
                  <a:schemeClr val="bg1"/>
                </a:solidFill>
                <a:effectLst/>
                <a:latin typeface="system-ui"/>
                <a:ea typeface="Aptos" panose="020B0004020202020204" pitchFamily="34" charset="0"/>
                <a:cs typeface="Times New Roman" panose="02020603050405020304" pitchFamily="18" charset="0"/>
              </a:rPr>
              <a:t>3 </a:t>
            </a:r>
            <a:r>
              <a:rPr lang="en-GB" sz="3200" kern="100" dirty="0">
                <a:solidFill>
                  <a:schemeClr val="bg1"/>
                </a:solidFill>
                <a:effectLst/>
                <a:latin typeface="system-ui"/>
                <a:ea typeface="Aptos" panose="020B0004020202020204" pitchFamily="34" charset="0"/>
                <a:cs typeface="Times New Roman" panose="02020603050405020304" pitchFamily="18" charset="0"/>
              </a:rPr>
              <a:t>At the same time pray also for us, so that God will give us a good opportunity to preach his message about the secret of Christ. For that is why I am now in prison. </a:t>
            </a:r>
            <a:r>
              <a:rPr lang="en-GB" sz="3200" b="1" kern="100" baseline="30000" dirty="0">
                <a:solidFill>
                  <a:schemeClr val="bg1"/>
                </a:solidFill>
                <a:effectLst/>
                <a:latin typeface="system-ui"/>
                <a:ea typeface="Aptos" panose="020B0004020202020204" pitchFamily="34" charset="0"/>
                <a:cs typeface="Times New Roman" panose="02020603050405020304" pitchFamily="18" charset="0"/>
              </a:rPr>
              <a:t>4 </a:t>
            </a:r>
            <a:r>
              <a:rPr lang="en-GB" sz="3200" kern="100" dirty="0">
                <a:solidFill>
                  <a:schemeClr val="bg1"/>
                </a:solidFill>
                <a:effectLst/>
                <a:latin typeface="system-ui"/>
                <a:ea typeface="Aptos" panose="020B0004020202020204" pitchFamily="34" charset="0"/>
                <a:cs typeface="Times New Roman" panose="02020603050405020304" pitchFamily="18" charset="0"/>
              </a:rPr>
              <a:t>Pray, then, that I may speak, as I should, in such a way as to make it clear. </a:t>
            </a:r>
            <a:r>
              <a:rPr lang="en-GB" sz="3200" b="1" baseline="30000" dirty="0">
                <a:solidFill>
                  <a:schemeClr val="bg1"/>
                </a:solidFill>
                <a:effectLst/>
                <a:latin typeface="system-ui"/>
                <a:ea typeface="Aptos" panose="020B0004020202020204" pitchFamily="34" charset="0"/>
                <a:cs typeface="Times New Roman" panose="02020603050405020304" pitchFamily="18" charset="0"/>
              </a:rPr>
              <a:t>5 </a:t>
            </a:r>
            <a:r>
              <a:rPr lang="en-GB" sz="3200" dirty="0">
                <a:solidFill>
                  <a:schemeClr val="bg1"/>
                </a:solidFill>
                <a:effectLst/>
                <a:latin typeface="system-ui"/>
                <a:ea typeface="Aptos" panose="020B0004020202020204" pitchFamily="34" charset="0"/>
                <a:cs typeface="Times New Roman" panose="02020603050405020304" pitchFamily="18" charset="0"/>
              </a:rPr>
              <a:t>Be wise in the way you act toward those who are not</a:t>
            </a:r>
            <a:endParaRPr kumimoji="0" lang="en-GB" sz="3200" b="0" i="0" u="none" strike="noStrike" kern="1200" cap="none" spc="0" normalizeH="0" baseline="0" noProof="0" dirty="0">
              <a:ln>
                <a:noFill/>
              </a:ln>
              <a:solidFill>
                <a:schemeClr val="bg1"/>
              </a:solidFill>
              <a:effectLst/>
              <a:uLnTx/>
              <a:uFillTx/>
              <a:latin typeface="system-ui"/>
            </a:endParaRPr>
          </a:p>
        </p:txBody>
      </p:sp>
    </p:spTree>
    <p:extLst>
      <p:ext uri="{BB962C8B-B14F-4D97-AF65-F5344CB8AC3E}">
        <p14:creationId xmlns:p14="http://schemas.microsoft.com/office/powerpoint/2010/main" val="1744847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136A2-119B-8DC9-FCBF-CACD99AFFE2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5AC3FD-C7BD-2910-EE86-C7696CBD9A02}"/>
              </a:ext>
            </a:extLst>
          </p:cNvPr>
          <p:cNvSpPr txBox="1"/>
          <p:nvPr/>
        </p:nvSpPr>
        <p:spPr>
          <a:xfrm>
            <a:off x="2276" y="121109"/>
            <a:ext cx="6093724" cy="30469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system-ui"/>
                <a:ea typeface="Aptos" panose="020B0004020202020204" pitchFamily="34" charset="0"/>
                <a:cs typeface="Times New Roman" panose="02020603050405020304" pitchFamily="18" charset="0"/>
              </a:rPr>
              <a:t>believers, making good use of every opportunity you have. </a:t>
            </a:r>
            <a:r>
              <a:rPr kumimoji="0" lang="en-GB" sz="3200" b="1" i="0" u="none" strike="noStrike" kern="1200" cap="none" spc="0" normalizeH="0" baseline="30000" noProof="0" dirty="0">
                <a:ln>
                  <a:noFill/>
                </a:ln>
                <a:solidFill>
                  <a:prstClr val="white"/>
                </a:solidFill>
                <a:effectLst/>
                <a:uLnTx/>
                <a:uFillTx/>
                <a:latin typeface="system-ui"/>
                <a:ea typeface="Aptos" panose="020B0004020202020204" pitchFamily="34" charset="0"/>
                <a:cs typeface="Times New Roman" panose="02020603050405020304" pitchFamily="18" charset="0"/>
              </a:rPr>
              <a:t>6 </a:t>
            </a:r>
            <a:r>
              <a:rPr kumimoji="0" lang="en-GB" sz="3200" b="0" i="0" u="none" strike="noStrike" kern="1200" cap="none" spc="0" normalizeH="0" baseline="0" noProof="0" dirty="0">
                <a:ln>
                  <a:noFill/>
                </a:ln>
                <a:solidFill>
                  <a:prstClr val="white"/>
                </a:solidFill>
                <a:effectLst/>
                <a:uLnTx/>
                <a:uFillTx/>
                <a:latin typeface="system-ui"/>
                <a:ea typeface="Aptos" panose="020B0004020202020204" pitchFamily="34" charset="0"/>
                <a:cs typeface="Times New Roman" panose="02020603050405020304" pitchFamily="18" charset="0"/>
              </a:rPr>
              <a:t>Your speech should always be pleasant and interesting, and you should know how to give the right answer to everyone.</a:t>
            </a:r>
            <a:endParaRPr kumimoji="0" lang="en-GB" sz="3200" b="0" i="0" u="none" strike="noStrike" kern="1200" cap="none" spc="0" normalizeH="0" baseline="0" noProof="0" dirty="0">
              <a:ln>
                <a:noFill/>
              </a:ln>
              <a:solidFill>
                <a:prstClr val="white"/>
              </a:solidFill>
              <a:effectLst/>
              <a:uLnTx/>
              <a:uFillTx/>
              <a:latin typeface="system-ui"/>
              <a:ea typeface="+mn-ea"/>
              <a:cs typeface="+mn-cs"/>
            </a:endParaRPr>
          </a:p>
        </p:txBody>
      </p:sp>
    </p:spTree>
    <p:extLst>
      <p:ext uri="{BB962C8B-B14F-4D97-AF65-F5344CB8AC3E}">
        <p14:creationId xmlns:p14="http://schemas.microsoft.com/office/powerpoint/2010/main" val="1034141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2C16E-6F2B-4B1C-8DB4-E3ACE0FE6854}"/>
              </a:ext>
            </a:extLst>
          </p:cNvPr>
          <p:cNvSpPr txBox="1"/>
          <p:nvPr/>
        </p:nvSpPr>
        <p:spPr>
          <a:xfrm>
            <a:off x="1573213" y="475300"/>
            <a:ext cx="9448356"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rPr>
              <a:t>Lord, speak to me, that I may speak</a:t>
            </a:r>
          </a:p>
          <a:p>
            <a:pPr marL="0" marR="0" lvl="0" indent="0" algn="l" defTabSz="914400" rtl="0" eaLnBrk="1" fontAlgn="auto" latinLnBrk="0" hangingPunct="1">
              <a:lnSpc>
                <a:spcPct val="100000"/>
              </a:lnSpc>
              <a:spcBef>
                <a:spcPts val="0"/>
              </a:spcBef>
              <a:spcAft>
                <a:spcPts val="2400"/>
              </a:spcAft>
              <a:buClrTx/>
              <a:buSzTx/>
              <a:buFontTx/>
              <a:buNone/>
              <a:tabLst/>
              <a:defRPr/>
            </a:pPr>
            <a:r>
              <a:rPr kumimoji="0" lang="en-GB" sz="4800" b="0" i="0" u="none" strike="noStrike" kern="1200" cap="none" spc="0" normalizeH="0" baseline="0" noProof="0" dirty="0">
                <a:ln>
                  <a:noFill/>
                </a:ln>
                <a:solidFill>
                  <a:prstClr val="white"/>
                </a:solidFill>
                <a:effectLst/>
                <a:uLnTx/>
                <a:uFillTx/>
                <a:latin typeface="Calibri" panose="020F0502020204030204"/>
                <a:ea typeface="+mn-ea"/>
                <a:cs typeface="+mn-cs"/>
              </a:rPr>
              <a:t>CH4 542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Frances Ridley </a:t>
            </a: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mn-cs"/>
              </a:rPr>
              <a:t>Havergal</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(1836-1879)</a:t>
            </a:r>
          </a:p>
        </p:txBody>
      </p:sp>
    </p:spTree>
    <p:extLst>
      <p:ext uri="{BB962C8B-B14F-4D97-AF65-F5344CB8AC3E}">
        <p14:creationId xmlns:p14="http://schemas.microsoft.com/office/powerpoint/2010/main" val="16265118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E180D4A7-C9FB-4DFB-919C-405C955672EB}">
      <p14:showEvtLst xmlns:p14="http://schemas.microsoft.com/office/powerpoint/2010/main">
        <p14:playEvt time="1" objId="4"/>
      </p14:showEvtLst>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340546" y="786345"/>
            <a:ext cx="9528262"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Lord, speak to me, that I may speak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in living echoes of your tone;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as you have sought, so let me seek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your erring children lost and lone.</a:t>
            </a:r>
          </a:p>
        </p:txBody>
      </p:sp>
    </p:spTree>
    <p:extLst>
      <p:ext uri="{BB962C8B-B14F-4D97-AF65-F5344CB8AC3E}">
        <p14:creationId xmlns:p14="http://schemas.microsoft.com/office/powerpoint/2010/main" val="40629506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62639" y="786345"/>
            <a:ext cx="10071525"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lead me, Lord, that I may lead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wandering and the wavering feet;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feed me, Lord, that I may feed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your hungering ones with manna sweet.</a:t>
            </a:r>
          </a:p>
        </p:txBody>
      </p:sp>
    </p:spTree>
    <p:extLst>
      <p:ext uri="{BB962C8B-B14F-4D97-AF65-F5344CB8AC3E}">
        <p14:creationId xmlns:p14="http://schemas.microsoft.com/office/powerpoint/2010/main" val="3229678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62639" y="786345"/>
            <a:ext cx="10071525"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strengthen me, that, while I stand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firm on the rock, secure and free,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 may stretch out a loving hand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to wrestlers with the troubled sea.</a:t>
            </a:r>
          </a:p>
        </p:txBody>
      </p:sp>
    </p:spTree>
    <p:extLst>
      <p:ext uri="{BB962C8B-B14F-4D97-AF65-F5344CB8AC3E}">
        <p14:creationId xmlns:p14="http://schemas.microsoft.com/office/powerpoint/2010/main" val="921503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62639" y="786345"/>
            <a:ext cx="10071525"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teach me, Lord, that I may teach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precious things which you impart;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wing words, that they may reach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hidden depths of many a heart.</a:t>
            </a:r>
          </a:p>
        </p:txBody>
      </p:sp>
    </p:spTree>
    <p:extLst>
      <p:ext uri="{BB962C8B-B14F-4D97-AF65-F5344CB8AC3E}">
        <p14:creationId xmlns:p14="http://schemas.microsoft.com/office/powerpoint/2010/main" val="2074500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62639" y="786345"/>
            <a:ext cx="10071525"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fill me with your fullness, Lord,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until my very heart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o'erflow</a:t>
            </a: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in kindling thought and glowing word,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your love to tell, your praise to show.</a:t>
            </a:r>
          </a:p>
        </p:txBody>
      </p:sp>
    </p:spTree>
    <p:extLst>
      <p:ext uri="{BB962C8B-B14F-4D97-AF65-F5344CB8AC3E}">
        <p14:creationId xmlns:p14="http://schemas.microsoft.com/office/powerpoint/2010/main" val="38497332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62639" y="786345"/>
            <a:ext cx="10071525" cy="280076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use me, Lord, use even 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just as you will, and when, and where,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until at last your face I see,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your rest, your joy, your glory share.</a:t>
            </a: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75AA73F6-FFAB-8DF0-0135-0968C1259F92}"/>
              </a:ext>
            </a:extLst>
          </p:cNvPr>
          <p:cNvSpPr txBox="1"/>
          <p:nvPr/>
        </p:nvSpPr>
        <p:spPr>
          <a:xfrm>
            <a:off x="9194801" y="5876553"/>
            <a:ext cx="2737592" cy="630942"/>
          </a:xfrm>
          <a:prstGeom prst="rect">
            <a:avLst/>
          </a:prstGeom>
          <a:noFill/>
        </p:spPr>
        <p:txBody>
          <a:bodyPr wrap="square" rtlCol="0">
            <a:spAutoFit/>
          </a:bodyPr>
          <a:lstStyle/>
          <a:p>
            <a:pPr algn="ctr">
              <a:lnSpc>
                <a:spcPts val="2100"/>
              </a:lnSpc>
              <a:defRPr/>
            </a:pPr>
            <a:r>
              <a:rPr lang="en-GB" dirty="0">
                <a:solidFill>
                  <a:prstClr val="white"/>
                </a:solidFill>
                <a:latin typeface="Calibri" panose="020F0502020204030204"/>
                <a:cs typeface="Arial" panose="020B0604020202020204" pitchFamily="34" charset="0"/>
              </a:rPr>
              <a:t>Reprinted/Streamed:</a:t>
            </a:r>
          </a:p>
          <a:p>
            <a:pPr algn="ctr">
              <a:lnSpc>
                <a:spcPts val="2100"/>
              </a:lnSpc>
              <a:defRPr/>
            </a:pPr>
            <a:r>
              <a:rPr lang="en-GB" dirty="0">
                <a:solidFill>
                  <a:prstClr val="white"/>
                </a:solidFill>
                <a:latin typeface="Calibri" panose="020F0502020204030204"/>
                <a:cs typeface="Arial" panose="020B0604020202020204" pitchFamily="34" charset="0"/>
              </a:rPr>
              <a:t>“Public Domain”</a:t>
            </a:r>
          </a:p>
        </p:txBody>
      </p:sp>
    </p:spTree>
    <p:extLst>
      <p:ext uri="{BB962C8B-B14F-4D97-AF65-F5344CB8AC3E}">
        <p14:creationId xmlns:p14="http://schemas.microsoft.com/office/powerpoint/2010/main" val="697574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2C16E-6F2B-4B1C-8DB4-E3ACE0FE6854}"/>
              </a:ext>
            </a:extLst>
          </p:cNvPr>
          <p:cNvSpPr txBox="1"/>
          <p:nvPr/>
        </p:nvSpPr>
        <p:spPr>
          <a:xfrm>
            <a:off x="1039902" y="734771"/>
            <a:ext cx="10121153" cy="48167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rPr>
              <a:t>Lord, you have come to the seashore</a:t>
            </a:r>
          </a:p>
          <a:p>
            <a:pPr marL="0" marR="0" lvl="0" indent="0" algn="ctr" defTabSz="914400" rtl="0" eaLnBrk="1" fontAlgn="auto" latinLnBrk="0" hangingPunct="1">
              <a:lnSpc>
                <a:spcPct val="100000"/>
              </a:lnSpc>
              <a:spcBef>
                <a:spcPts val="0"/>
              </a:spcBef>
              <a:spcAft>
                <a:spcPts val="18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CH4 532</a:t>
            </a:r>
            <a:endParaRPr kumimoji="0" lang="en-GB" sz="4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mn-cs"/>
              </a:rPr>
              <a:t>Cesáreo</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mn-cs"/>
              </a:rPr>
              <a:t>Gabaráin</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(1936-1991)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Calibri" panose="020F0502020204030204"/>
                <a:ea typeface="+mn-ea"/>
                <a:cs typeface="+mn-cs"/>
              </a:rPr>
              <a:t>translated</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Robert </a:t>
            </a:r>
            <a:r>
              <a:rPr kumimoji="0" lang="en-US" sz="2800" b="0" i="0" u="none" strike="noStrike" kern="1200" cap="none" spc="0" normalizeH="0" baseline="0" noProof="0" dirty="0" err="1">
                <a:ln>
                  <a:noFill/>
                </a:ln>
                <a:solidFill>
                  <a:prstClr val="white"/>
                </a:solidFill>
                <a:effectLst/>
                <a:uLnTx/>
                <a:uFillTx/>
                <a:latin typeface="Calibri" panose="020F0502020204030204"/>
                <a:ea typeface="+mn-ea"/>
                <a:cs typeface="+mn-cs"/>
              </a:rPr>
              <a:t>Trupia</a:t>
            </a:r>
            <a:endParaRPr kumimoji="0" lang="en-US" sz="28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41462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7580" y="378278"/>
            <a:ext cx="11976847" cy="59400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Lord, you have come to the seashore,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neither searching for the rich nor the wise,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desiring only that I should follow.</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Lord, with your eyes set upon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gently smiling, you have spoken my name.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All I longed for I have found by the water,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at your side I will seek other shores.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1461624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7580" y="378278"/>
            <a:ext cx="11976847" cy="59400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Lord, see my goods, my possessions;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in my boat you find no power, no wealth.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Will you accept, then, my nets and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labour</a:t>
            </a: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Lord, with your eyes set upon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gently smiling, you have spoken my name.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All I longed for I have found by the water,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at your side I will seek other shores.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5547143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7580" y="378278"/>
            <a:ext cx="11976847" cy="59400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Lord, take my hands, and direct them.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Help me spend myself in seeking the lost,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returning love for the love you gave 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Lord, with your eyes set upon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gently smiling, you have spoken my name.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All I longed for I have found by the water,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at your side I will seek other shores.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8079641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07580" y="378278"/>
            <a:ext cx="11976847" cy="59400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Lord, as I drift on the waters,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be the resting-place of my restless heart,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my life's companion, my friend and refuge.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 Lord, with your eyes set upon 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gently smiling, you have spoken my name.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All I longed for I have found by the water,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at your side I will seek other shores.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4" name="TextBox 3">
            <a:extLst>
              <a:ext uri="{FF2B5EF4-FFF2-40B4-BE49-F238E27FC236}">
                <a16:creationId xmlns:a16="http://schemas.microsoft.com/office/drawing/2014/main" id="{BF1AE2A3-FF15-5E81-60F6-05BAA3A17346}"/>
              </a:ext>
            </a:extLst>
          </p:cNvPr>
          <p:cNvSpPr txBox="1"/>
          <p:nvPr/>
        </p:nvSpPr>
        <p:spPr>
          <a:xfrm>
            <a:off x="9006875" y="5937934"/>
            <a:ext cx="283678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Reprinted/streamed: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OneLicense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#A-742908</a:t>
            </a:r>
            <a:endParaRPr kumimoji="0" lang="en-GB" sz="15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355619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2C16E-6F2B-4B1C-8DB4-E3ACE0FE6854}"/>
              </a:ext>
            </a:extLst>
          </p:cNvPr>
          <p:cNvSpPr txBox="1"/>
          <p:nvPr/>
        </p:nvSpPr>
        <p:spPr>
          <a:xfrm>
            <a:off x="986887" y="1241730"/>
            <a:ext cx="10205339" cy="44473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7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Christ is made the sure foundation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CH4 200</a:t>
            </a:r>
            <a:endParaRPr kumimoji="0" lang="en-GB"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7th or 8th century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translated</a:t>
            </a:r>
            <a:r>
              <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John Mason Neale (1818 - 1866)</a:t>
            </a:r>
          </a:p>
        </p:txBody>
      </p:sp>
    </p:spTree>
    <p:extLst>
      <p:ext uri="{BB962C8B-B14F-4D97-AF65-F5344CB8AC3E}">
        <p14:creationId xmlns:p14="http://schemas.microsoft.com/office/powerpoint/2010/main" val="22144050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994357" y="926498"/>
            <a:ext cx="11267490"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Christ is made the sure foundation,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Christ the head and corner-stone,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chosen of the Lord and precious,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binding all the Church in 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holy Zion's help for ever,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her confidence alone.</a:t>
            </a:r>
          </a:p>
        </p:txBody>
      </p:sp>
    </p:spTree>
    <p:extLst>
      <p:ext uri="{BB962C8B-B14F-4D97-AF65-F5344CB8AC3E}">
        <p14:creationId xmlns:p14="http://schemas.microsoft.com/office/powerpoint/2010/main" val="42609962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994357" y="926498"/>
            <a:ext cx="11267490"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To this temple, where we call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come, O Lord of Hosts, today: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with your constant loving-kindness,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hear your servants as they pray,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your fullest benediction shed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within its walls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alway</a:t>
            </a: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t>
            </a:r>
          </a:p>
        </p:txBody>
      </p:sp>
    </p:spTree>
    <p:extLst>
      <p:ext uri="{BB962C8B-B14F-4D97-AF65-F5344CB8AC3E}">
        <p14:creationId xmlns:p14="http://schemas.microsoft.com/office/powerpoint/2010/main" val="3510987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994357" y="926498"/>
            <a:ext cx="11267490"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Here bestow on all your servants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what they ask of you to gain,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what they gain from you for ever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with the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blessèd</a:t>
            </a: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to retain,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and hereafter in your glory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evermore with you to reign.</a:t>
            </a:r>
          </a:p>
        </p:txBody>
      </p:sp>
    </p:spTree>
    <p:extLst>
      <p:ext uri="{BB962C8B-B14F-4D97-AF65-F5344CB8AC3E}">
        <p14:creationId xmlns:p14="http://schemas.microsoft.com/office/powerpoint/2010/main" val="100821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994357" y="926498"/>
            <a:ext cx="11267490"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Praise and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honour</a:t>
            </a: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to the Father,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praise and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honour</a:t>
            </a: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to the Son,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praise and </a:t>
            </a:r>
            <a:r>
              <a:rPr kumimoji="0" lang="en-US" sz="4400" b="0" i="0" u="none" strike="noStrike" kern="1200" cap="none" spc="0" normalizeH="0" baseline="0" noProof="0" dirty="0" err="1">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honour</a:t>
            </a: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 to the Spirit,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ever Three and ever 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One in might and One in glory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while unending ages run.</a:t>
            </a:r>
          </a:p>
        </p:txBody>
      </p:sp>
      <p:sp>
        <p:nvSpPr>
          <p:cNvPr id="4" name="TextBox 3">
            <a:extLst>
              <a:ext uri="{FF2B5EF4-FFF2-40B4-BE49-F238E27FC236}">
                <a16:creationId xmlns:a16="http://schemas.microsoft.com/office/drawing/2014/main" id="{4F38F22B-9A67-1AD5-6977-2AAA5880B40D}"/>
              </a:ext>
            </a:extLst>
          </p:cNvPr>
          <p:cNvSpPr txBox="1"/>
          <p:nvPr/>
        </p:nvSpPr>
        <p:spPr>
          <a:xfrm>
            <a:off x="9194801" y="5876553"/>
            <a:ext cx="2737592" cy="630942"/>
          </a:xfrm>
          <a:prstGeom prst="rect">
            <a:avLst/>
          </a:prstGeom>
          <a:noFill/>
        </p:spPr>
        <p:txBody>
          <a:bodyPr wrap="square" rtlCol="0">
            <a:spAutoFit/>
          </a:bodyPr>
          <a:lstStyle/>
          <a:p>
            <a:pPr algn="ctr">
              <a:lnSpc>
                <a:spcPts val="2100"/>
              </a:lnSpc>
              <a:defRPr/>
            </a:pPr>
            <a:r>
              <a:rPr lang="en-GB" dirty="0">
                <a:solidFill>
                  <a:prstClr val="white"/>
                </a:solidFill>
                <a:latin typeface="Calibri" panose="020F0502020204030204"/>
                <a:cs typeface="Arial" panose="020B0604020202020204" pitchFamily="34" charset="0"/>
              </a:rPr>
              <a:t>Reprinted/Streamed:</a:t>
            </a:r>
          </a:p>
          <a:p>
            <a:pPr algn="ctr">
              <a:lnSpc>
                <a:spcPts val="2100"/>
              </a:lnSpc>
              <a:defRPr/>
            </a:pPr>
            <a:r>
              <a:rPr lang="en-GB" dirty="0">
                <a:solidFill>
                  <a:prstClr val="white"/>
                </a:solidFill>
                <a:latin typeface="Calibri" panose="020F0502020204030204"/>
                <a:cs typeface="Arial" panose="020B0604020202020204" pitchFamily="34" charset="0"/>
              </a:rPr>
              <a:t>“Public Domain”</a:t>
            </a:r>
          </a:p>
        </p:txBody>
      </p:sp>
    </p:spTree>
    <p:extLst>
      <p:ext uri="{BB962C8B-B14F-4D97-AF65-F5344CB8AC3E}">
        <p14:creationId xmlns:p14="http://schemas.microsoft.com/office/powerpoint/2010/main" val="4659653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72C16E-6F2B-4B1C-8DB4-E3ACE0FE6854}"/>
              </a:ext>
            </a:extLst>
          </p:cNvPr>
          <p:cNvSpPr txBox="1"/>
          <p:nvPr/>
        </p:nvSpPr>
        <p:spPr>
          <a:xfrm>
            <a:off x="1923364" y="797521"/>
            <a:ext cx="8590466" cy="48167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7200" b="0" i="0" u="none" strike="noStrike" kern="1200" cap="none" spc="0" normalizeH="0" baseline="0" noProof="0" dirty="0">
                <a:ln>
                  <a:noFill/>
                </a:ln>
                <a:solidFill>
                  <a:prstClr val="white"/>
                </a:solidFill>
                <a:effectLst/>
                <a:uLnTx/>
                <a:uFillTx/>
                <a:latin typeface="Calibri" panose="020F0502020204030204"/>
                <a:ea typeface="+mn-ea"/>
                <a:cs typeface="+mn-cs"/>
              </a:rPr>
              <a:t>The peace of the earth be with you</a:t>
            </a:r>
          </a:p>
          <a:p>
            <a:pPr marL="0" marR="0" lvl="0" indent="0" algn="l" defTabSz="914400" rtl="0" eaLnBrk="1" fontAlgn="auto" latinLnBrk="0" hangingPunct="1">
              <a:lnSpc>
                <a:spcPct val="100000"/>
              </a:lnSpc>
              <a:spcBef>
                <a:spcPts val="0"/>
              </a:spcBef>
              <a:spcAft>
                <a:spcPts val="180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CH4 798</a:t>
            </a:r>
            <a:endParaRPr kumimoji="0" lang="en-GB" sz="4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Guatemalan text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prstClr val="white"/>
                </a:solidFill>
                <a:effectLst/>
                <a:uLnTx/>
                <a:uFillTx/>
                <a:latin typeface="Calibri" panose="020F0502020204030204"/>
                <a:ea typeface="+mn-ea"/>
                <a:cs typeface="+mn-cs"/>
              </a:rPr>
              <a:t>translated</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Christine Carson</a:t>
            </a:r>
            <a:endParaRPr kumimoji="0" lang="en-US" sz="28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49956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625072" y="1095602"/>
            <a:ext cx="8963903"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earth be with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heavens too;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rivers be with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oceans too.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Deep peace falling over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God's peace growing in you.</a:t>
            </a:r>
          </a:p>
        </p:txBody>
      </p:sp>
    </p:spTree>
    <p:extLst>
      <p:ext uri="{BB962C8B-B14F-4D97-AF65-F5344CB8AC3E}">
        <p14:creationId xmlns:p14="http://schemas.microsoft.com/office/powerpoint/2010/main" val="3924457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A8B983-ADBC-4BFE-A3A3-087CFFEDAE2B}"/>
              </a:ext>
            </a:extLst>
          </p:cNvPr>
          <p:cNvSpPr/>
          <p:nvPr/>
        </p:nvSpPr>
        <p:spPr>
          <a:xfrm>
            <a:off x="1625072" y="1095602"/>
            <a:ext cx="8963903"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earth be with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heavens too;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rivers be with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the peace of the oceans too.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Deep peace falling over you.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God's peace growing in you.</a:t>
            </a:r>
          </a:p>
        </p:txBody>
      </p:sp>
      <p:sp>
        <p:nvSpPr>
          <p:cNvPr id="2" name="TextBox 1">
            <a:extLst>
              <a:ext uri="{FF2B5EF4-FFF2-40B4-BE49-F238E27FC236}">
                <a16:creationId xmlns:a16="http://schemas.microsoft.com/office/drawing/2014/main" id="{CD62610E-A239-4D27-EA36-56E9B4A7FA6D}"/>
              </a:ext>
            </a:extLst>
          </p:cNvPr>
          <p:cNvSpPr txBox="1"/>
          <p:nvPr/>
        </p:nvSpPr>
        <p:spPr>
          <a:xfrm>
            <a:off x="9440943" y="6055294"/>
            <a:ext cx="283678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Reprinted/streamed: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panose="020F0502020204030204"/>
                <a:ea typeface="+mn-ea"/>
                <a:cs typeface="Arial" panose="020B0604020202020204" pitchFamily="34" charset="0"/>
              </a:rPr>
              <a:t>OneLicense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 #A-742908</a:t>
            </a:r>
            <a:endParaRPr kumimoji="0" lang="en-GB" sz="15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7779628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69CB79-952B-55C2-0568-E7343C70BF5F}"/>
              </a:ext>
            </a:extLst>
          </p:cNvPr>
          <p:cNvSpPr txBox="1"/>
          <p:nvPr/>
        </p:nvSpPr>
        <p:spPr>
          <a:xfrm>
            <a:off x="0" y="2395249"/>
            <a:ext cx="12191999"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r>
              <a:rPr kumimoji="0" lang="en-GB" sz="7200" b="0" i="0" u="none" strike="noStrike" kern="1200" cap="none" spc="0" normalizeH="0" baseline="0" noProof="0" dirty="0">
                <a:ln>
                  <a:noFill/>
                </a:ln>
                <a:solidFill>
                  <a:prstClr val="white"/>
                </a:solidFill>
                <a:effectLst/>
                <a:uLnTx/>
                <a:uFillTx/>
                <a:latin typeface="Calibri" panose="020F0502020204030204"/>
                <a:ea typeface="+mn-ea"/>
                <a:cs typeface="+mn-cs"/>
              </a:rPr>
              <a:t>Thank you for joining us today.</a:t>
            </a:r>
            <a:endParaRPr kumimoji="0" lang="en-GB" sz="3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03577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5152A-9D53-CA88-C695-612AA2381F62}"/>
            </a:ext>
          </a:extLst>
        </p:cNvPr>
        <p:cNvGrpSpPr/>
        <p:nvPr/>
      </p:nvGrpSpPr>
      <p:grpSpPr>
        <a:xfrm>
          <a:off x="0" y="0"/>
          <a:ext cx="0" cy="0"/>
          <a:chOff x="0" y="0"/>
          <a:chExt cx="0" cy="0"/>
        </a:xfrm>
      </p:grpSpPr>
      <p:sp>
        <p:nvSpPr>
          <p:cNvPr id="13314" name="Title 1">
            <a:extLst>
              <a:ext uri="{FF2B5EF4-FFF2-40B4-BE49-F238E27FC236}">
                <a16:creationId xmlns:a16="http://schemas.microsoft.com/office/drawing/2014/main" id="{7B2F79F8-5851-0519-9E7F-079F8F6796F6}"/>
              </a:ext>
            </a:extLst>
          </p:cNvPr>
          <p:cNvSpPr>
            <a:spLocks noGrp="1"/>
          </p:cNvSpPr>
          <p:nvPr>
            <p:ph type="title"/>
          </p:nvPr>
        </p:nvSpPr>
        <p:spPr>
          <a:xfrm>
            <a:off x="121563" y="577698"/>
            <a:ext cx="8595784" cy="988193"/>
          </a:xfrm>
        </p:spPr>
        <p:txBody>
          <a:bodyPr>
            <a:normAutofit/>
          </a:bodyPr>
          <a:lstStyle/>
          <a:p>
            <a:pPr eaLnBrk="1" hangingPunct="1"/>
            <a:r>
              <a:rPr lang="en-US" altLang="en-US" sz="5867" dirty="0"/>
              <a:t>What’s On?.......</a:t>
            </a:r>
          </a:p>
        </p:txBody>
      </p:sp>
      <p:sp>
        <p:nvSpPr>
          <p:cNvPr id="2" name="TextBox 1">
            <a:extLst>
              <a:ext uri="{FF2B5EF4-FFF2-40B4-BE49-F238E27FC236}">
                <a16:creationId xmlns:a16="http://schemas.microsoft.com/office/drawing/2014/main" id="{117E2F07-B5D2-9CF2-4508-E9A852C0703D}"/>
              </a:ext>
            </a:extLst>
          </p:cNvPr>
          <p:cNvSpPr txBox="1"/>
          <p:nvPr/>
        </p:nvSpPr>
        <p:spPr>
          <a:xfrm>
            <a:off x="0" y="1606446"/>
            <a:ext cx="12540592" cy="4339650"/>
          </a:xfrm>
          <a:prstGeom prst="rect">
            <a:avLst/>
          </a:prstGeom>
          <a:noFill/>
        </p:spPr>
        <p:txBody>
          <a:bodyPr wrap="square" rtlCol="0">
            <a:spAutoFit/>
          </a:bodyPr>
          <a:lstStyle/>
          <a:p>
            <a:pPr marL="380841" marR="0" lvl="0"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3600" b="1" i="0" u="none" strike="noStrike" kern="1200" cap="none" spc="0" normalizeH="0" baseline="0" noProof="0" dirty="0">
                <a:ln>
                  <a:noFill/>
                </a:ln>
                <a:solidFill>
                  <a:srgbClr val="90C226"/>
                </a:solidFill>
                <a:effectLst/>
                <a:uLnTx/>
                <a:uFillTx/>
                <a:latin typeface="Trebuchet MS"/>
                <a:ea typeface="+mn-ea"/>
                <a:cs typeface="Arial" panose="020B0604020202020204" pitchFamily="34" charset="0"/>
              </a:rPr>
              <a:t>Sunday</a:t>
            </a:r>
          </a:p>
          <a:p>
            <a:pPr marL="990190" marR="0" lvl="1"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28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Main Service </a:t>
            </a:r>
            <a:r>
              <a:rPr kumimoji="0" lang="en-GB"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10:30am</a:t>
            </a:r>
          </a:p>
          <a:p>
            <a:pPr marL="380841" marR="0" lvl="0"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3600" b="1" i="0" u="none" strike="noStrike" kern="1200" cap="none" spc="0" normalizeH="0" baseline="0" noProof="0" dirty="0">
                <a:ln>
                  <a:noFill/>
                </a:ln>
                <a:solidFill>
                  <a:srgbClr val="90C226"/>
                </a:solidFill>
                <a:effectLst/>
                <a:uLnTx/>
                <a:uFillTx/>
                <a:latin typeface="Trebuchet MS"/>
                <a:ea typeface="+mn-ea"/>
                <a:cs typeface="Arial" panose="020B0604020202020204" pitchFamily="34" charset="0"/>
              </a:rPr>
              <a:t>Monday</a:t>
            </a:r>
          </a:p>
          <a:p>
            <a:pPr marL="990338" marR="0" lvl="1"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sz="28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Lunch Club: </a:t>
            </a:r>
            <a:r>
              <a:rPr kumimoji="0" lang="en-US"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12-2pm in the Kirk Centre. Book with Jackie </a:t>
            </a:r>
            <a:r>
              <a:rPr kumimoji="0" lang="en-US" sz="2800" b="0" i="0" u="none" strike="noStrike" kern="1200" cap="none" spc="0" normalizeH="0" baseline="0" noProof="0" dirty="0" err="1">
                <a:ln>
                  <a:noFill/>
                </a:ln>
                <a:solidFill>
                  <a:prstClr val="black"/>
                </a:solidFill>
                <a:effectLst/>
                <a:uLnTx/>
                <a:uFillTx/>
                <a:latin typeface="Trebuchet MS"/>
                <a:ea typeface="+mn-ea"/>
                <a:cs typeface="Arial" panose="020B0604020202020204" pitchFamily="34" charset="0"/>
              </a:rPr>
              <a:t>Hatchwell</a:t>
            </a:r>
            <a:r>
              <a:rPr kumimoji="0" lang="en-US"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a:t>
            </a:r>
            <a:endParaRPr kumimoji="0" lang="en-GB"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endParaRPr>
          </a:p>
          <a:p>
            <a:pPr marL="990338" marR="0" lvl="1"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28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Badminton Club: </a:t>
            </a:r>
            <a:r>
              <a:rPr kumimoji="0" lang="en-GB"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7.15pm (Main Hall, Quarry Rd)</a:t>
            </a:r>
          </a:p>
          <a:p>
            <a:pPr marL="380841" marR="0" lvl="0"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3600" b="1" i="1" u="none" strike="noStrike" kern="1200" cap="none" spc="0" normalizeH="0" baseline="0" noProof="0" dirty="0">
                <a:ln>
                  <a:noFill/>
                </a:ln>
                <a:solidFill>
                  <a:srgbClr val="90C226"/>
                </a:solidFill>
                <a:effectLst/>
                <a:uLnTx/>
                <a:uFillTx/>
                <a:latin typeface="Trebuchet MS"/>
                <a:ea typeface="+mn-ea"/>
                <a:cs typeface="Arial" panose="020B0604020202020204" pitchFamily="34" charset="0"/>
              </a:rPr>
              <a:t>Tuesday</a:t>
            </a:r>
          </a:p>
          <a:p>
            <a:pPr marL="990190" marR="0" lvl="1"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en-US" sz="28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Hub Café </a:t>
            </a:r>
            <a:r>
              <a:rPr kumimoji="0" lang="en-US" altLang="en-US"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is open from 10:00-14:00 </a:t>
            </a:r>
          </a:p>
          <a:p>
            <a:pPr marL="609331" marR="0" lvl="1" indent="0" algn="l" defTabSz="609331" rtl="0" eaLnBrk="0" fontAlgn="base" latinLnBrk="0" hangingPunct="0">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(cakes, coffee, soup, sandwiches, paninis)</a:t>
            </a:r>
            <a:r>
              <a:rPr kumimoji="0" lang="en-US" altLang="en-US" sz="2800" b="0" i="1"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a:t>
            </a:r>
          </a:p>
          <a:p>
            <a:pPr marL="990190" marR="0" lvl="1" indent="-380841" algn="l" defTabSz="609331"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en-US" sz="28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Bridge, Scrabble, </a:t>
            </a:r>
            <a:r>
              <a:rPr kumimoji="0" lang="en-US" altLang="en-US"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etc. 10:00-12:00 (upstairs in Morven &amp; </a:t>
            </a:r>
            <a:r>
              <a:rPr kumimoji="0" lang="en-US" altLang="en-US" sz="2800" b="0" i="0" u="none" strike="noStrike" kern="1200" cap="none" spc="0" normalizeH="0" baseline="0" noProof="0" dirty="0" err="1">
                <a:ln>
                  <a:noFill/>
                </a:ln>
                <a:solidFill>
                  <a:prstClr val="black"/>
                </a:solidFill>
                <a:effectLst/>
                <a:uLnTx/>
                <a:uFillTx/>
                <a:latin typeface="Trebuchet MS"/>
                <a:ea typeface="+mn-ea"/>
                <a:cs typeface="Arial" panose="020B0604020202020204" pitchFamily="34" charset="0"/>
              </a:rPr>
              <a:t>Scolty</a:t>
            </a:r>
            <a:r>
              <a:rPr kumimoji="0" lang="en-US" altLang="en-US" sz="28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a:t>
            </a:r>
          </a:p>
        </p:txBody>
      </p:sp>
      <p:pic>
        <p:nvPicPr>
          <p:cNvPr id="8" name="Picture 7" descr="Diagram, schematic&#10;&#10;Description automatically generated">
            <a:extLst>
              <a:ext uri="{FF2B5EF4-FFF2-40B4-BE49-F238E27FC236}">
                <a16:creationId xmlns:a16="http://schemas.microsoft.com/office/drawing/2014/main" id="{D0AE8E94-0C7A-30B4-8854-9444D63BD87B}"/>
              </a:ext>
            </a:extLst>
          </p:cNvPr>
          <p:cNvPicPr>
            <a:picLocks noChangeAspect="1"/>
          </p:cNvPicPr>
          <p:nvPr/>
        </p:nvPicPr>
        <p:blipFill>
          <a:blip r:embed="rId2"/>
          <a:stretch>
            <a:fillRect/>
          </a:stretch>
        </p:blipFill>
        <p:spPr>
          <a:xfrm>
            <a:off x="8475093" y="210471"/>
            <a:ext cx="3478923" cy="1628183"/>
          </a:xfrm>
          <a:prstGeom prst="rect">
            <a:avLst/>
          </a:prstGeom>
        </p:spPr>
      </p:pic>
      <p:sp>
        <p:nvSpPr>
          <p:cNvPr id="3" name="Rectangle 2">
            <a:extLst>
              <a:ext uri="{FF2B5EF4-FFF2-40B4-BE49-F238E27FC236}">
                <a16:creationId xmlns:a16="http://schemas.microsoft.com/office/drawing/2014/main" id="{2BD03EDE-340C-E738-53BD-25279F5029CA}"/>
              </a:ext>
            </a:extLst>
          </p:cNvPr>
          <p:cNvSpPr/>
          <p:nvPr/>
        </p:nvSpPr>
        <p:spPr>
          <a:xfrm>
            <a:off x="0" y="0"/>
            <a:ext cx="12192000" cy="6858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363"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2011472007"/>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ED502-10A3-B91D-04C3-80C83EEF6B1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7B5B4FD-B2F1-D729-41B0-E50F0007E5C4}"/>
              </a:ext>
            </a:extLst>
          </p:cNvPr>
          <p:cNvSpPr txBox="1"/>
          <p:nvPr/>
        </p:nvSpPr>
        <p:spPr>
          <a:xfrm>
            <a:off x="34070" y="1246307"/>
            <a:ext cx="12893324" cy="4801443"/>
          </a:xfrm>
          <a:prstGeom prst="rect">
            <a:avLst/>
          </a:prstGeom>
          <a:noFill/>
        </p:spPr>
        <p:txBody>
          <a:bodyPr wrap="square" rtlCol="0">
            <a:spAutoFit/>
          </a:bodyPr>
          <a:lstStyle/>
          <a:p>
            <a:pPr marL="380664" marR="0" lvl="0" indent="-380664"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3600" b="1" i="0" u="none" strike="noStrike" kern="1200" cap="none" spc="0" normalizeH="0" baseline="0" noProof="0" dirty="0">
                <a:ln>
                  <a:noFill/>
                </a:ln>
                <a:solidFill>
                  <a:srgbClr val="90C226"/>
                </a:solidFill>
                <a:effectLst/>
                <a:uLnTx/>
                <a:uFillTx/>
                <a:latin typeface="Arial" panose="020B0604020202020204" pitchFamily="34" charset="0"/>
                <a:ea typeface="+mn-ea"/>
                <a:cs typeface="Arial" panose="020B0604020202020204" pitchFamily="34" charset="0"/>
              </a:rPr>
              <a:t>Wednesday</a:t>
            </a:r>
          </a:p>
          <a:p>
            <a:pPr marL="989734" marR="0" lvl="1" indent="-380664"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Hub Café </a:t>
            </a:r>
            <a:r>
              <a:rPr kumimoji="0" lang="en-US" altLang="en-US" sz="24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is open from 10:00-14:00</a:t>
            </a:r>
          </a:p>
          <a:p>
            <a:pPr marL="989998" marR="0" lvl="1" indent="-380766" algn="l" defTabSz="609203" rtl="0" eaLnBrk="0" fontAlgn="base" latinLnBrk="0" hangingPunct="0">
              <a:lnSpc>
                <a:spcPct val="100000"/>
              </a:lnSpc>
              <a:spcBef>
                <a:spcPct val="0"/>
              </a:spcBef>
              <a:spcAft>
                <a:spcPct val="0"/>
              </a:spcAft>
              <a:buClrTx/>
              <a:buSzTx/>
              <a:buFont typeface="Wingdings" panose="05000000000000000000" pitchFamily="2" charset="2"/>
              <a:buChar char="Ø"/>
              <a:tabLst>
                <a:tab pos="1942666" algn="l"/>
                <a:tab pos="2626196" algn="l"/>
              </a:tabLst>
              <a:defRPr/>
            </a:pPr>
            <a:r>
              <a:rPr kumimoji="0" lang="en-US"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O50 group </a:t>
            </a:r>
            <a:r>
              <a:rPr kumimoji="0" lang="en-US" sz="2400" b="0" i="0" u="none" strike="noStrike" kern="1200" cap="none" spc="0" normalizeH="0" baseline="0" noProof="0" dirty="0">
                <a:ln>
                  <a:noFill/>
                </a:ln>
                <a:solidFill>
                  <a:prstClr val="black">
                    <a:lumMod val="75000"/>
                    <a:lumOff val="25000"/>
                  </a:prstClr>
                </a:solidFill>
                <a:effectLst/>
                <a:uLnTx/>
                <a:uFillTx/>
                <a:latin typeface="Trebuchet MS"/>
                <a:ea typeface="+mn-ea"/>
                <a:cs typeface="Arial" panose="020B0604020202020204" pitchFamily="34" charset="0"/>
              </a:rPr>
              <a:t>meet from 13:30-15:00</a:t>
            </a:r>
          </a:p>
          <a:p>
            <a:pPr marL="1445781" marR="0" lvl="2" indent="-379301" algn="l" defTabSz="478247" rtl="0" eaLnBrk="0" fontAlgn="base" latinLnBrk="0" hangingPunct="0">
              <a:lnSpc>
                <a:spcPct val="90000"/>
              </a:lnSpc>
              <a:spcBef>
                <a:spcPct val="0"/>
              </a:spcBef>
              <a:spcAft>
                <a:spcPct val="0"/>
              </a:spcAft>
              <a:buClrTx/>
              <a:buSzTx/>
              <a:buFont typeface="Wingdings" panose="05000000000000000000" pitchFamily="2" charset="2"/>
              <a:buChar char="Ø"/>
              <a:tabLst>
                <a:tab pos="2029479" algn="l"/>
                <a:tab pos="2626261" algn="l"/>
                <a:tab pos="2753238" algn="l"/>
              </a:tabLst>
              <a:defRPr/>
            </a:pPr>
            <a:r>
              <a:rPr kumimoji="0" lang="en-US" sz="1867"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7</a:t>
            </a:r>
            <a:r>
              <a:rPr kumimoji="0" lang="en-US" sz="1867" b="0" i="0" u="none" strike="noStrike" kern="1200" cap="none" spc="0" normalizeH="0" baseline="3000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th</a:t>
            </a:r>
            <a:r>
              <a:rPr kumimoji="0" lang="en-US" sz="1867"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  	Sept		‘It’s Braw’ – </a:t>
            </a:r>
            <a:r>
              <a:rPr kumimoji="0" lang="en-US" sz="1867" b="0" i="1"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Minnie Kaur</a:t>
            </a:r>
          </a:p>
          <a:p>
            <a:pPr marL="1445781" marR="0" lvl="2" indent="-379301" algn="l" defTabSz="478247" rtl="0" eaLnBrk="0" fontAlgn="base" latinLnBrk="0" hangingPunct="0">
              <a:lnSpc>
                <a:spcPct val="90000"/>
              </a:lnSpc>
              <a:spcBef>
                <a:spcPct val="0"/>
              </a:spcBef>
              <a:spcAft>
                <a:spcPct val="0"/>
              </a:spcAft>
              <a:buClrTx/>
              <a:buSzTx/>
              <a:buFont typeface="Wingdings" panose="05000000000000000000" pitchFamily="2" charset="2"/>
              <a:buChar char="Ø"/>
              <a:tabLst>
                <a:tab pos="2029479" algn="l"/>
                <a:tab pos="2626261" algn="l"/>
                <a:tab pos="2753238" algn="l"/>
              </a:tabLst>
              <a:defRPr/>
            </a:pPr>
            <a:r>
              <a:rPr kumimoji="0" lang="en-US" sz="1867"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14</a:t>
            </a:r>
            <a:r>
              <a:rPr kumimoji="0" lang="en-US" sz="1867" b="0" i="0" u="none" strike="noStrike" kern="1200" cap="none" spc="0" normalizeH="0" baseline="3000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th</a:t>
            </a:r>
            <a:r>
              <a:rPr kumimoji="0" lang="en-US" sz="1867" b="0" i="0"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 	Sept		The Castlegate Revisited - </a:t>
            </a:r>
            <a:r>
              <a:rPr kumimoji="0" lang="en-GB" sz="1867" b="0" i="1"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rPr>
              <a:t>Alec Urquhart</a:t>
            </a:r>
            <a:endParaRPr kumimoji="0" lang="en-US" sz="1867" b="0" i="1" u="none" strike="noStrike" kern="1200" cap="none" spc="0" normalizeH="0" baseline="0" noProof="0" dirty="0">
              <a:ln>
                <a:noFill/>
              </a:ln>
              <a:solidFill>
                <a:prstClr val="black"/>
              </a:solidFill>
              <a:effectLst/>
              <a:uLnTx/>
              <a:uFillTx/>
              <a:latin typeface="Aptos" panose="020B0004020202020204" pitchFamily="34" charset="0"/>
              <a:ea typeface="Calibri" panose="020F0502020204030204" pitchFamily="34" charset="0"/>
              <a:cs typeface="Times New Roman" panose="02020603050405020304" pitchFamily="18" charset="0"/>
            </a:endParaRPr>
          </a:p>
          <a:p>
            <a:pPr marL="226704" marR="0" lvl="0" indent="-379301" algn="l" defTabSz="478247" rtl="0" eaLnBrk="0" fontAlgn="base" latinLnBrk="0" hangingPunct="0">
              <a:lnSpc>
                <a:spcPct val="90000"/>
              </a:lnSpc>
              <a:spcBef>
                <a:spcPct val="0"/>
              </a:spcBef>
              <a:spcAft>
                <a:spcPct val="0"/>
              </a:spcAft>
              <a:buClrTx/>
              <a:buSzTx/>
              <a:buFont typeface="Wingdings" panose="05000000000000000000" pitchFamily="2" charset="2"/>
              <a:buChar char="Ø"/>
              <a:tabLst>
                <a:tab pos="2029479" algn="l"/>
                <a:tab pos="2626261" algn="l"/>
                <a:tab pos="2753238" algn="l"/>
              </a:tabLst>
              <a:defRPr/>
            </a:pPr>
            <a:r>
              <a:rPr kumimoji="0" lang="en-GB" sz="3600" b="1" i="0" u="none" strike="noStrike" kern="1200" cap="none" spc="0" normalizeH="0" baseline="0" noProof="0" dirty="0">
                <a:ln>
                  <a:noFill/>
                </a:ln>
                <a:solidFill>
                  <a:srgbClr val="90C226"/>
                </a:solidFill>
                <a:effectLst/>
                <a:uLnTx/>
                <a:uFillTx/>
                <a:latin typeface="Arial" panose="020B0604020202020204" pitchFamily="34" charset="0"/>
                <a:ea typeface="+mn-ea"/>
                <a:cs typeface="Arial" panose="020B0604020202020204" pitchFamily="34" charset="0"/>
              </a:rPr>
              <a:t>Thursday</a:t>
            </a:r>
          </a:p>
          <a:p>
            <a:pPr marL="989734" marR="0" lvl="1" indent="-380664"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Hub Café</a:t>
            </a:r>
            <a:r>
              <a:rPr kumimoji="0" lang="en-US" altLang="en-US" sz="24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is open from 10:00-14:00</a:t>
            </a:r>
          </a:p>
          <a:p>
            <a:pPr marL="989734" marR="0" lvl="1" indent="-380664"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Baby and Toddlers – </a:t>
            </a:r>
            <a:r>
              <a:rPr kumimoji="0" lang="en-GB" sz="24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9:30 to 11:30am Main Hall, Quarry Road</a:t>
            </a:r>
          </a:p>
          <a:p>
            <a:pPr marL="989734" marR="0" lvl="1" indent="-380664"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GB"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Bible Study: </a:t>
            </a:r>
            <a:r>
              <a:rPr kumimoji="0" lang="en-GB" sz="2400" b="0" i="0" u="none" strike="noStrike" kern="1200" cap="none" spc="0" normalizeH="0" baseline="0" noProof="0" dirty="0" err="1">
                <a:ln>
                  <a:noFill/>
                </a:ln>
                <a:solidFill>
                  <a:prstClr val="black"/>
                </a:solidFill>
                <a:effectLst/>
                <a:uLnTx/>
                <a:uFillTx/>
                <a:latin typeface="Trebuchet MS"/>
                <a:ea typeface="+mn-ea"/>
                <a:cs typeface="Arial" panose="020B0604020202020204" pitchFamily="34" charset="0"/>
              </a:rPr>
              <a:t>Scolty</a:t>
            </a:r>
            <a:r>
              <a:rPr kumimoji="0" lang="en-GB" sz="24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(CKC), coffee &amp; fellowship from 10am.</a:t>
            </a:r>
            <a:r>
              <a:rPr kumimoji="0" lang="en-GB"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 </a:t>
            </a:r>
            <a:endParaRPr kumimoji="0" lang="en-US" altLang="en-US"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endParaRPr>
          </a:p>
          <a:p>
            <a:pPr marL="380962" marR="0" lvl="0" indent="-361918"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en-US" sz="3600" b="1" i="0" u="none" strike="noStrike" kern="1200" cap="none" spc="0" normalizeH="0" baseline="0" noProof="0" dirty="0">
                <a:ln>
                  <a:noFill/>
                </a:ln>
                <a:solidFill>
                  <a:srgbClr val="90C226"/>
                </a:solidFill>
                <a:effectLst/>
                <a:uLnTx/>
                <a:uFillTx/>
                <a:latin typeface="Arial" panose="020B0604020202020204" pitchFamily="34" charset="0"/>
                <a:ea typeface="+mn-ea"/>
                <a:cs typeface="Arial" panose="020B0604020202020204" pitchFamily="34" charset="0"/>
              </a:rPr>
              <a:t>Friday</a:t>
            </a:r>
          </a:p>
          <a:p>
            <a:pPr marL="990533" marR="0" lvl="1" indent="-361918"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C42F1A">
                    <a:lumMod val="75000"/>
                  </a:srgbClr>
                </a:solidFill>
                <a:effectLst/>
                <a:uLnTx/>
                <a:uFillTx/>
                <a:latin typeface="Trebuchet MS"/>
                <a:ea typeface="+mn-ea"/>
                <a:cs typeface="Arial" panose="020B0604020202020204" pitchFamily="34" charset="0"/>
              </a:rPr>
              <a:t>Friday Café </a:t>
            </a:r>
            <a:r>
              <a:rPr kumimoji="0" lang="en-US" altLang="en-US" sz="24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for S1-6 after school until 5:30pm</a:t>
            </a:r>
          </a:p>
          <a:p>
            <a:pPr marL="990533" marR="0" lvl="1" indent="-361918" algn="l" defTabSz="609027"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n-US" altLang="en-US" sz="2400" b="0" i="0" u="none" strike="noStrike" kern="1200" cap="none" spc="0" normalizeH="0" baseline="0" noProof="0" dirty="0">
                <a:ln>
                  <a:noFill/>
                </a:ln>
                <a:solidFill>
                  <a:srgbClr val="932313"/>
                </a:solidFill>
                <a:effectLst/>
                <a:uLnTx/>
                <a:uFillTx/>
                <a:latin typeface="Trebuchet MS"/>
                <a:ea typeface="+mn-ea"/>
                <a:cs typeface="Arial" panose="020B0604020202020204" pitchFamily="34" charset="0"/>
              </a:rPr>
              <a:t>Folk at the Hub </a:t>
            </a:r>
            <a:r>
              <a:rPr kumimoji="0" lang="en-US" altLang="en-US" sz="24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rPr>
              <a:t>– 7:30pm Cults Kirk </a:t>
            </a:r>
            <a:r>
              <a:rPr kumimoji="0" lang="en-US" altLang="en-US" sz="2400" b="0" i="0" u="none" strike="noStrike" kern="1200" cap="none" spc="0" normalizeH="0" baseline="0" noProof="0" dirty="0" err="1">
                <a:ln>
                  <a:noFill/>
                </a:ln>
                <a:solidFill>
                  <a:prstClr val="black"/>
                </a:solidFill>
                <a:effectLst/>
                <a:uLnTx/>
                <a:uFillTx/>
                <a:latin typeface="Trebuchet MS"/>
                <a:ea typeface="+mn-ea"/>
                <a:cs typeface="Arial" panose="020B0604020202020204" pitchFamily="34" charset="0"/>
              </a:rPr>
              <a:t>centre</a:t>
            </a:r>
            <a:endParaRPr kumimoji="0" lang="en-US" altLang="en-US" sz="2400" b="0" i="0" u="none" strike="noStrike" kern="1200" cap="none" spc="0" normalizeH="0" baseline="0" noProof="0" dirty="0">
              <a:ln>
                <a:noFill/>
              </a:ln>
              <a:solidFill>
                <a:prstClr val="black"/>
              </a:solidFill>
              <a:effectLst/>
              <a:uLnTx/>
              <a:uFillTx/>
              <a:latin typeface="Trebuchet MS"/>
              <a:ea typeface="+mn-ea"/>
              <a:cs typeface="Arial" panose="020B0604020202020204" pitchFamily="34" charset="0"/>
            </a:endParaRPr>
          </a:p>
        </p:txBody>
      </p:sp>
      <p:pic>
        <p:nvPicPr>
          <p:cNvPr id="7" name="Picture 6" descr="Diagram, schematic&#10;&#10;Description automatically generated">
            <a:extLst>
              <a:ext uri="{FF2B5EF4-FFF2-40B4-BE49-F238E27FC236}">
                <a16:creationId xmlns:a16="http://schemas.microsoft.com/office/drawing/2014/main" id="{AB0E55F9-D4F4-29F4-17CC-C7F1928D50A4}"/>
              </a:ext>
            </a:extLst>
          </p:cNvPr>
          <p:cNvPicPr>
            <a:picLocks noChangeAspect="1"/>
          </p:cNvPicPr>
          <p:nvPr/>
        </p:nvPicPr>
        <p:blipFill>
          <a:blip r:embed="rId3"/>
          <a:stretch>
            <a:fillRect/>
          </a:stretch>
        </p:blipFill>
        <p:spPr>
          <a:xfrm>
            <a:off x="8475093" y="210497"/>
            <a:ext cx="3478923" cy="1628183"/>
          </a:xfrm>
          <a:prstGeom prst="rect">
            <a:avLst/>
          </a:prstGeom>
        </p:spPr>
      </p:pic>
      <p:sp>
        <p:nvSpPr>
          <p:cNvPr id="9" name="Title 1">
            <a:extLst>
              <a:ext uri="{FF2B5EF4-FFF2-40B4-BE49-F238E27FC236}">
                <a16:creationId xmlns:a16="http://schemas.microsoft.com/office/drawing/2014/main" id="{F267CCA6-971A-46C7-DF93-8DDDBB5E7780}"/>
              </a:ext>
            </a:extLst>
          </p:cNvPr>
          <p:cNvSpPr>
            <a:spLocks noGrp="1"/>
          </p:cNvSpPr>
          <p:nvPr>
            <p:ph type="title"/>
          </p:nvPr>
        </p:nvSpPr>
        <p:spPr>
          <a:xfrm>
            <a:off x="237984" y="-62658"/>
            <a:ext cx="8595784" cy="988193"/>
          </a:xfrm>
        </p:spPr>
        <p:txBody>
          <a:bodyPr>
            <a:normAutofit/>
          </a:bodyPr>
          <a:lstStyle/>
          <a:p>
            <a:pPr eaLnBrk="1" hangingPunct="1"/>
            <a:r>
              <a:rPr lang="en-US" altLang="en-US" sz="5867" dirty="0"/>
              <a:t>What’s On?.......</a:t>
            </a:r>
          </a:p>
        </p:txBody>
      </p:sp>
      <p:sp>
        <p:nvSpPr>
          <p:cNvPr id="3" name="Rectangle 2">
            <a:extLst>
              <a:ext uri="{FF2B5EF4-FFF2-40B4-BE49-F238E27FC236}">
                <a16:creationId xmlns:a16="http://schemas.microsoft.com/office/drawing/2014/main" id="{0721DED0-F98B-C980-12BA-B4ADABD2EDBE}"/>
              </a:ext>
            </a:extLst>
          </p:cNvPr>
          <p:cNvSpPr/>
          <p:nvPr/>
        </p:nvSpPr>
        <p:spPr>
          <a:xfrm>
            <a:off x="0" y="0"/>
            <a:ext cx="12192000" cy="6858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315"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017616772"/>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7427F-017E-6B1D-0FCA-53B78B98BB2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1D7FAB-EF74-3C7F-C4D8-E47057779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67355670"/>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CC0BE-7024-C219-7719-5B4932CFE7DF}"/>
            </a:ext>
          </a:extLst>
        </p:cNvPr>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5B99ECFA-EE7C-97E8-E3DB-A40D1A15AEE2}"/>
              </a:ext>
            </a:extLst>
          </p:cNvPr>
          <p:cNvPicPr>
            <a:picLocks noChangeAspect="1"/>
          </p:cNvPicPr>
          <p:nvPr/>
        </p:nvPicPr>
        <p:blipFill rotWithShape="1">
          <a:blip r:embed="rId3">
            <a:extLst>
              <a:ext uri="{28A0092B-C50C-407E-A947-70E740481C1C}">
                <a14:useLocalDpi xmlns:a14="http://schemas.microsoft.com/office/drawing/2010/main" val="0"/>
              </a:ext>
            </a:extLst>
          </a:blip>
          <a:srcRect t="10000" b="9814"/>
          <a:stretch/>
        </p:blipFill>
        <p:spPr>
          <a:xfrm>
            <a:off x="11781" y="20211"/>
            <a:ext cx="12241775" cy="6817580"/>
          </a:xfrm>
          <a:prstGeom prst="rect">
            <a:avLst/>
          </a:prstGeom>
        </p:spPr>
      </p:pic>
      <p:sp>
        <p:nvSpPr>
          <p:cNvPr id="6" name="Rectangle 5">
            <a:extLst>
              <a:ext uri="{FF2B5EF4-FFF2-40B4-BE49-F238E27FC236}">
                <a16:creationId xmlns:a16="http://schemas.microsoft.com/office/drawing/2014/main" id="{9AA204A0-B2BE-C081-C798-3615CA98D46F}"/>
              </a:ext>
            </a:extLst>
          </p:cNvPr>
          <p:cNvSpPr/>
          <p:nvPr/>
        </p:nvSpPr>
        <p:spPr>
          <a:xfrm>
            <a:off x="11781" y="4063904"/>
            <a:ext cx="12229999" cy="2804613"/>
          </a:xfrm>
          <a:prstGeom prst="rect">
            <a:avLst/>
          </a:prstGeom>
          <a:gradFill>
            <a:gsLst>
              <a:gs pos="0">
                <a:schemeClr val="accent1">
                  <a:lumMod val="5000"/>
                  <a:lumOff val="95000"/>
                </a:schemeClr>
              </a:gs>
              <a:gs pos="0">
                <a:schemeClr val="accent1">
                  <a:lumMod val="45000"/>
                  <a:lumOff val="55000"/>
                </a:schemeClr>
              </a:gs>
              <a:gs pos="39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55"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F2FA679-9219-C156-A469-4EFFD8A5AE92}"/>
              </a:ext>
            </a:extLst>
          </p:cNvPr>
          <p:cNvSpPr/>
          <p:nvPr/>
        </p:nvSpPr>
        <p:spPr>
          <a:xfrm>
            <a:off x="348987" y="2758965"/>
            <a:ext cx="11543805" cy="1220449"/>
          </a:xfrm>
          <a:prstGeom prst="rect">
            <a:avLst/>
          </a:prstGeom>
          <a:solidFill>
            <a:srgbClr val="DE1B3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309"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Tuesday 6</a:t>
            </a:r>
            <a:r>
              <a:rPr kumimoji="0" lang="en-US" sz="3200" b="0" i="0" u="none" strike="noStrike" kern="1200" cap="none" spc="0" normalizeH="0" baseline="30000" noProof="0" dirty="0">
                <a:ln>
                  <a:noFill/>
                </a:ln>
                <a:solidFill>
                  <a:prstClr val="white"/>
                </a:solidFill>
                <a:effectLst/>
                <a:uLnTx/>
                <a:uFillTx/>
                <a:latin typeface="Calibri" panose="020F0502020204030204"/>
                <a:ea typeface="+mn-ea"/>
                <a:cs typeface="+mn-cs"/>
              </a:rPr>
              <a:t>th</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October, ‘Operation Hope Egypt’ - </a:t>
            </a:r>
            <a:r>
              <a:rPr kumimoji="0" lang="en-US" sz="3200" b="0" i="1" u="none" strike="noStrike" kern="1200" cap="none" spc="0" normalizeH="0" baseline="0" noProof="0" dirty="0">
                <a:ln>
                  <a:noFill/>
                </a:ln>
                <a:solidFill>
                  <a:prstClr val="white"/>
                </a:solidFill>
                <a:effectLst/>
                <a:uLnTx/>
                <a:uFillTx/>
                <a:latin typeface="Calibri" panose="020F0502020204030204"/>
                <a:ea typeface="+mn-ea"/>
                <a:cs typeface="+mn-cs"/>
              </a:rPr>
              <a:t>James Fraser</a:t>
            </a:r>
          </a:p>
          <a:p>
            <a:pPr marL="0" marR="0" lvl="0" indent="0" algn="ctr" defTabSz="914309"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2pm Cults Kirk Centre (Lochnagar) - All Welcome.</a:t>
            </a:r>
            <a:endParaRPr kumimoji="0" lang="en-GB"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00A436B-E259-7DE9-5E62-915E976EBE16}"/>
              </a:ext>
            </a:extLst>
          </p:cNvPr>
          <p:cNvSpPr txBox="1"/>
          <p:nvPr/>
        </p:nvSpPr>
        <p:spPr>
          <a:xfrm>
            <a:off x="3164129" y="4042151"/>
            <a:ext cx="5863793" cy="461665"/>
          </a:xfrm>
          <a:prstGeom prst="rect">
            <a:avLst/>
          </a:prstGeom>
          <a:noFill/>
        </p:spPr>
        <p:txBody>
          <a:bodyPr wrap="square" rtlCol="0">
            <a:spAutoFit/>
          </a:bodyPr>
          <a:lstStyle/>
          <a:p>
            <a:pPr marL="0" marR="0" lvl="0" indent="0" algn="ctr" defTabSz="609555" rtl="0" eaLnBrk="0" fontAlgn="base" latinLnBrk="0" hangingPunct="0">
              <a:lnSpc>
                <a:spcPct val="100000"/>
              </a:lnSpc>
              <a:spcBef>
                <a:spcPct val="0"/>
              </a:spcBef>
              <a:spcAft>
                <a:spcPct val="0"/>
              </a:spcAft>
              <a:buClrTx/>
              <a:buSzTx/>
              <a:buFontTx/>
              <a:buNone/>
              <a:tabLst/>
              <a:defRPr/>
            </a:pPr>
            <a:r>
              <a:rPr kumimoji="0" lang="en-GB"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PROJECT PARTNERS FOR 2025-2027</a:t>
            </a:r>
          </a:p>
        </p:txBody>
      </p:sp>
      <p:sp>
        <p:nvSpPr>
          <p:cNvPr id="8" name="Text Box 1">
            <a:extLst>
              <a:ext uri="{FF2B5EF4-FFF2-40B4-BE49-F238E27FC236}">
                <a16:creationId xmlns:a16="http://schemas.microsoft.com/office/drawing/2014/main" id="{C80EE7EF-0012-0842-AF12-2B5849DE03C7}"/>
              </a:ext>
            </a:extLst>
          </p:cNvPr>
          <p:cNvSpPr txBox="1"/>
          <p:nvPr/>
        </p:nvSpPr>
        <p:spPr>
          <a:xfrm>
            <a:off x="8773488" y="4661051"/>
            <a:ext cx="2963933" cy="1469633"/>
          </a:xfrm>
          <a:prstGeom prst="rect">
            <a:avLst/>
          </a:prstGeom>
          <a:noFill/>
          <a:ln w="6350">
            <a:solidFill>
              <a:prstClr val="black"/>
            </a:solidFill>
          </a:ln>
        </p:spPr>
        <p:txBody>
          <a:bodyPr rot="0" spcFirstLastPara="0" vert="horz" wrap="square" lIns="0" tIns="60960" rIns="48000" bIns="60960" numCol="1" spcCol="0" rtlCol="0" fromWordArt="0" anchor="t" anchorCtr="0" forceAA="0" compatLnSpc="1">
            <a:prstTxWarp prst="textNoShape">
              <a:avLst/>
            </a:prstTxWarp>
            <a:spAutoFit/>
          </a:bodyPr>
          <a:lstStyle/>
          <a:p>
            <a:pPr marL="304776" marR="0" lvl="0" indent="0" algn="ctr" defTabSz="609555" rtl="0" eaLnBrk="0" fontAlgn="base" latinLnBrk="0" hangingPunct="0">
              <a:lnSpc>
                <a:spcPts val="2080"/>
              </a:lnSpc>
              <a:spcBef>
                <a:spcPct val="0"/>
              </a:spcBef>
              <a:spcAft>
                <a:spcPct val="0"/>
              </a:spcAft>
              <a:buClrTx/>
              <a:buSzTx/>
              <a:buFontTx/>
              <a:buNone/>
              <a:tabLst/>
              <a:defRPr/>
            </a:pPr>
            <a:r>
              <a:rPr kumimoji="0" lang="en-GB" sz="1867"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Operation Hope </a:t>
            </a:r>
          </a:p>
          <a:p>
            <a:pPr marL="304776" marR="0" lvl="0" indent="0" algn="ctr" defTabSz="609555" rtl="0" eaLnBrk="0" fontAlgn="base" latinLnBrk="0" hangingPunct="0">
              <a:lnSpc>
                <a:spcPts val="2080"/>
              </a:lnSpc>
              <a:spcBef>
                <a:spcPct val="0"/>
              </a:spcBef>
              <a:spcAft>
                <a:spcPct val="0"/>
              </a:spcAft>
              <a:buClrTx/>
              <a:buSzTx/>
              <a:buFontTx/>
              <a:buNone/>
              <a:tabLst/>
              <a:defRPr/>
            </a:pPr>
            <a:r>
              <a:rPr kumimoji="0" lang="en-GB"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“supporting Christians in Egypt, working with Release International. </a:t>
            </a:r>
          </a:p>
          <a:p>
            <a:pPr marL="304776" marR="0" lvl="0" indent="0" algn="ctr" defTabSz="609555" rtl="0" eaLnBrk="0" fontAlgn="base" latinLnBrk="0" hangingPunct="0">
              <a:lnSpc>
                <a:spcPts val="2080"/>
              </a:lnSpc>
              <a:spcBef>
                <a:spcPct val="0"/>
              </a:spcBef>
              <a:spcAft>
                <a:spcPct val="0"/>
              </a:spcAft>
              <a:buClrTx/>
              <a:buSzTx/>
              <a:buFontTx/>
              <a:buNone/>
              <a:tabLst/>
              <a:defRPr/>
            </a:pPr>
            <a:endParaRPr kumimoji="0" lang="en-GB" sz="1867"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10" name="Text Box 1">
            <a:extLst>
              <a:ext uri="{FF2B5EF4-FFF2-40B4-BE49-F238E27FC236}">
                <a16:creationId xmlns:a16="http://schemas.microsoft.com/office/drawing/2014/main" id="{C3A41309-4E8F-E071-E6FD-CBC677682A84}"/>
              </a:ext>
            </a:extLst>
          </p:cNvPr>
          <p:cNvSpPr txBox="1"/>
          <p:nvPr/>
        </p:nvSpPr>
        <p:spPr>
          <a:xfrm>
            <a:off x="3787123" y="5822277"/>
            <a:ext cx="4667535" cy="931024"/>
          </a:xfrm>
          <a:prstGeom prst="rect">
            <a:avLst/>
          </a:prstGeom>
          <a:noFill/>
          <a:ln w="6350">
            <a:solidFill>
              <a:prstClr val="black"/>
            </a:solidFill>
          </a:ln>
        </p:spPr>
        <p:txBody>
          <a:bodyPr rot="0" spcFirstLastPara="0" vert="horz" wrap="square" lIns="0" tIns="60960" rIns="0" bIns="60960" numCol="1" spcCol="0" rtlCol="0" fromWordArt="0" anchor="t" anchorCtr="0" forceAA="0" compatLnSpc="1">
            <a:prstTxWarp prst="textNoShape">
              <a:avLst/>
            </a:prstTxWarp>
            <a:spAutoFit/>
          </a:bodyPr>
          <a:lstStyle/>
          <a:p>
            <a:pPr marL="304776" marR="0" lvl="0" indent="0" algn="ctr" defTabSz="609555" rtl="0" eaLnBrk="0" fontAlgn="base" latinLnBrk="0" hangingPunct="0">
              <a:lnSpc>
                <a:spcPts val="2080"/>
              </a:lnSpc>
              <a:spcBef>
                <a:spcPct val="0"/>
              </a:spcBef>
              <a:spcAft>
                <a:spcPct val="0"/>
              </a:spcAft>
              <a:buClrTx/>
              <a:buSzTx/>
              <a:buFontTx/>
              <a:buNone/>
              <a:tabLst/>
              <a:defRPr/>
            </a:pPr>
            <a:r>
              <a:rPr kumimoji="0" lang="en-GB" sz="1867"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Playful Beginnings</a:t>
            </a:r>
          </a:p>
          <a:p>
            <a:pPr marL="0" marR="0" lvl="0" indent="0" algn="ctr" defTabSz="609555" rtl="0" eaLnBrk="0" fontAlgn="base" latinLnBrk="0" hangingPunct="0">
              <a:lnSpc>
                <a:spcPts val="2080"/>
              </a:lnSpc>
              <a:spcBef>
                <a:spcPct val="0"/>
              </a:spcBef>
              <a:spcAft>
                <a:spcPct val="0"/>
              </a:spcAft>
              <a:buClrTx/>
              <a:buSzTx/>
              <a:buFontTx/>
              <a:buNone/>
              <a:tabLst/>
              <a:defRPr/>
            </a:pPr>
            <a:r>
              <a:rPr kumimoji="0" lang="en-GB"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r>
              <a:rPr kumimoji="0" lang="en-US"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working with </a:t>
            </a:r>
            <a:r>
              <a:rPr kumimoji="0" lang="en-US" sz="1867" b="0" i="0" u="none"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Crossreach</a:t>
            </a:r>
            <a:r>
              <a:rPr kumimoji="0" lang="en-US"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 to support vulnerable families in Scotland</a:t>
            </a:r>
            <a:r>
              <a:rPr kumimoji="0" lang="en-GB" sz="1867"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p>
        </p:txBody>
      </p:sp>
      <p:sp>
        <p:nvSpPr>
          <p:cNvPr id="12" name="Text Box 1">
            <a:extLst>
              <a:ext uri="{FF2B5EF4-FFF2-40B4-BE49-F238E27FC236}">
                <a16:creationId xmlns:a16="http://schemas.microsoft.com/office/drawing/2014/main" id="{D9552A35-4FD2-F52E-FFD2-B49045044B16}"/>
              </a:ext>
            </a:extLst>
          </p:cNvPr>
          <p:cNvSpPr txBox="1"/>
          <p:nvPr/>
        </p:nvSpPr>
        <p:spPr>
          <a:xfrm>
            <a:off x="4908343" y="4663686"/>
            <a:ext cx="2402615" cy="931024"/>
          </a:xfrm>
          <a:prstGeom prst="rect">
            <a:avLst/>
          </a:prstGeom>
          <a:solidFill>
            <a:srgbClr val="ABC0E4"/>
          </a:solidFill>
          <a:ln w="6350">
            <a:solidFill>
              <a:prstClr val="black"/>
            </a:solidFill>
          </a:ln>
        </p:spPr>
        <p:txBody>
          <a:bodyPr rot="0" spcFirstLastPara="0" vert="horz" wrap="square" lIns="0" tIns="60960" rIns="0" bIns="60960" numCol="1" spcCol="0" rtlCol="0" fromWordArt="0" anchor="t" anchorCtr="0" forceAA="0" compatLnSpc="1">
            <a:prstTxWarp prst="textNoShape">
              <a:avLst/>
            </a:prstTxWarp>
            <a:spAutoFit/>
          </a:bodyPr>
          <a:lstStyle/>
          <a:p>
            <a:pPr marL="0" marR="0" lvl="0" indent="0" algn="ctr" defTabSz="609555" rtl="0" eaLnBrk="0" fontAlgn="base" latinLnBrk="0" hangingPunct="0">
              <a:lnSpc>
                <a:spcPts val="2080"/>
              </a:lnSpc>
              <a:spcBef>
                <a:spcPct val="0"/>
              </a:spcBef>
              <a:spcAft>
                <a:spcPct val="0"/>
              </a:spcAft>
              <a:buClrTx/>
              <a:buSzTx/>
              <a:buFontTx/>
              <a:buNone/>
              <a:tabLst/>
              <a:defRPr/>
            </a:pPr>
            <a:r>
              <a:rPr kumimoji="0" lang="en-GB" sz="1867"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Bear Necessities </a:t>
            </a:r>
          </a:p>
          <a:p>
            <a:pPr marL="0" marR="0" lvl="0" indent="0" algn="ctr" defTabSz="609555" rtl="0" eaLnBrk="0" fontAlgn="base" latinLnBrk="0" hangingPunct="0">
              <a:lnSpc>
                <a:spcPts val="2080"/>
              </a:lnSpc>
              <a:spcBef>
                <a:spcPct val="0"/>
              </a:spcBef>
              <a:spcAft>
                <a:spcPct val="0"/>
              </a:spcAft>
              <a:buClrTx/>
              <a:buSzTx/>
              <a:buFontTx/>
              <a:buNone/>
              <a:tabLst/>
              <a:defRPr/>
            </a:pPr>
            <a:r>
              <a:rPr kumimoji="0" lang="en-GB"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r>
              <a:rPr kumimoji="0" lang="en-US"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helping to plant a Church in Bulgaria.</a:t>
            </a:r>
            <a:r>
              <a:rPr kumimoji="0" lang="en-GB"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t>
            </a:r>
          </a:p>
        </p:txBody>
      </p:sp>
      <p:sp>
        <p:nvSpPr>
          <p:cNvPr id="7" name="TextBox 6">
            <a:extLst>
              <a:ext uri="{FF2B5EF4-FFF2-40B4-BE49-F238E27FC236}">
                <a16:creationId xmlns:a16="http://schemas.microsoft.com/office/drawing/2014/main" id="{C63F14CB-B2D9-A04E-4EF8-A4D0D4E7BF21}"/>
              </a:ext>
            </a:extLst>
          </p:cNvPr>
          <p:cNvSpPr txBox="1"/>
          <p:nvPr/>
        </p:nvSpPr>
        <p:spPr>
          <a:xfrm>
            <a:off x="584888" y="4652625"/>
            <a:ext cx="2963933" cy="1438855"/>
          </a:xfrm>
          <a:prstGeom prst="rect">
            <a:avLst/>
          </a:prstGeom>
          <a:solidFill>
            <a:srgbClr val="ABC0E4"/>
          </a:solidFill>
          <a:ln>
            <a:solidFill>
              <a:prstClr val="black"/>
            </a:solidFill>
          </a:ln>
        </p:spPr>
        <p:txBody>
          <a:bodyPr wrap="square" rtlCol="0">
            <a:spAutoFit/>
          </a:bodyPr>
          <a:lstStyle/>
          <a:p>
            <a:pPr marL="0" marR="0" lvl="0" indent="0" algn="ctr" defTabSz="609555" rtl="0" eaLnBrk="0" fontAlgn="base" latinLnBrk="0" hangingPunct="0">
              <a:lnSpc>
                <a:spcPts val="2080"/>
              </a:lnSpc>
              <a:spcBef>
                <a:spcPct val="0"/>
              </a:spcBef>
              <a:spcAft>
                <a:spcPct val="0"/>
              </a:spcAft>
              <a:buClrTx/>
              <a:buSzTx/>
              <a:buFontTx/>
              <a:buNone/>
              <a:tabLst/>
              <a:defRPr/>
            </a:pPr>
            <a:r>
              <a:rPr kumimoji="0" lang="en-US" sz="1867"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Bibles for </a:t>
            </a:r>
            <a:r>
              <a:rPr kumimoji="0" lang="en-US" sz="1867" b="1" i="0" u="sng" strike="noStrike" kern="1200" cap="none" spc="0" normalizeH="0" baseline="0" noProof="0" dirty="0" err="1">
                <a:ln>
                  <a:noFill/>
                </a:ln>
                <a:solidFill>
                  <a:prstClr val="black"/>
                </a:solidFill>
                <a:effectLst/>
                <a:uLnTx/>
                <a:uFillTx/>
                <a:latin typeface="Calibri" panose="020F0502020204030204" pitchFamily="34" charset="0"/>
                <a:ea typeface="+mn-ea"/>
                <a:cs typeface="Arial" panose="020B0604020202020204" pitchFamily="34" charset="0"/>
              </a:rPr>
              <a:t>Bairns</a:t>
            </a:r>
            <a:endParaRPr kumimoji="0" lang="en-US" sz="1867" b="1" i="0" u="sng"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a:p>
            <a:pPr marL="0" marR="0" lvl="0" indent="0" algn="ctr" defTabSz="609555" rtl="0" eaLnBrk="0" fontAlgn="base" latinLnBrk="0" hangingPunct="0">
              <a:lnSpc>
                <a:spcPts val="2080"/>
              </a:lnSpc>
              <a:spcBef>
                <a:spcPct val="0"/>
              </a:spcBef>
              <a:spcAft>
                <a:spcPct val="0"/>
              </a:spcAft>
              <a:buClrTx/>
              <a:buSzTx/>
              <a:buFontTx/>
              <a:buNone/>
              <a:tabLst/>
              <a:defRPr/>
            </a:pPr>
            <a:r>
              <a:rPr kumimoji="0" lang="en-US"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“to provide bibles to young children in Scotland in conjunction with the Scottish Bible Society,.”</a:t>
            </a:r>
          </a:p>
        </p:txBody>
      </p:sp>
    </p:spTree>
    <p:extLst>
      <p:ext uri="{BB962C8B-B14F-4D97-AF65-F5344CB8AC3E}">
        <p14:creationId xmlns:p14="http://schemas.microsoft.com/office/powerpoint/2010/main" val="2451473534"/>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9C1E0"/>
        </a:solidFill>
        <a:effectLst/>
      </p:bgPr>
    </p:bg>
    <p:spTree>
      <p:nvGrpSpPr>
        <p:cNvPr id="1" name="">
          <a:extLst>
            <a:ext uri="{FF2B5EF4-FFF2-40B4-BE49-F238E27FC236}">
              <a16:creationId xmlns:a16="http://schemas.microsoft.com/office/drawing/2014/main" id="{0A3E5CE2-2A07-9C68-34E5-3B02B156700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C944CD-66D3-C244-5519-41B4104BF23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67882767"/>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38F27-E3CA-E1D1-98B6-991B2D7F40CD}"/>
            </a:ext>
          </a:extLst>
        </p:cNvPr>
        <p:cNvGrpSpPr/>
        <p:nvPr/>
      </p:nvGrpSpPr>
      <p:grpSpPr>
        <a:xfrm>
          <a:off x="0" y="0"/>
          <a:ext cx="0" cy="0"/>
          <a:chOff x="0" y="0"/>
          <a:chExt cx="0" cy="0"/>
        </a:xfrm>
      </p:grpSpPr>
      <p:pic>
        <p:nvPicPr>
          <p:cNvPr id="2" name="Picture 1" descr="May be an image of baby, toy and text that says &quot;Cults Ba6y &amp; T Toddler Group Thursday mornings. 9.30-11.30 9.30 am- 11.30am 9.30am- at Cults Parish Church Hall. Quarry Road We are a friendly community run group. Come and join us to enjoy a relaxed environment for adults, babies and toddlers. TOYS We welcome parents, grandparents, childminders and carers.&quot;">
            <a:extLst>
              <a:ext uri="{FF2B5EF4-FFF2-40B4-BE49-F238E27FC236}">
                <a16:creationId xmlns:a16="http://schemas.microsoft.com/office/drawing/2014/main" id="{7C71D94E-822D-F4A5-BCF2-8404ED837996}"/>
              </a:ext>
            </a:extLst>
          </p:cNvPr>
          <p:cNvPicPr>
            <a:picLocks noChangeAspect="1"/>
          </p:cNvPicPr>
          <p:nvPr/>
        </p:nvPicPr>
        <p:blipFill>
          <a:blip r:embed="rId2"/>
          <a:stretch>
            <a:fillRect/>
          </a:stretch>
        </p:blipFill>
        <p:spPr>
          <a:xfrm>
            <a:off x="-4369" y="1"/>
            <a:ext cx="12191997" cy="6857999"/>
          </a:xfrm>
          <a:prstGeom prst="rect">
            <a:avLst/>
          </a:prstGeom>
        </p:spPr>
      </p:pic>
    </p:spTree>
    <p:extLst>
      <p:ext uri="{BB962C8B-B14F-4D97-AF65-F5344CB8AC3E}">
        <p14:creationId xmlns:p14="http://schemas.microsoft.com/office/powerpoint/2010/main" val="418660980"/>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55636-2C56-BC63-272B-5358D2E096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6B1DA1-FA5E-FE3F-5A48-312E73C356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19378883"/>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F7EB9-5981-EE42-1D42-45A493A7B95B}"/>
            </a:ext>
          </a:extLst>
        </p:cNvPr>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1A3FE732-D80E-3C1B-10E4-C618822C6E4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3122687"/>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4E48D-E57A-F3A3-EAC3-C25EBAB8716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4DB3CBA-4FAB-E23D-BD37-14109F91002B}"/>
              </a:ext>
            </a:extLst>
          </p:cNvPr>
          <p:cNvSpPr txBox="1"/>
          <p:nvPr/>
        </p:nvSpPr>
        <p:spPr>
          <a:xfrm>
            <a:off x="2953138" y="101251"/>
            <a:ext cx="6306207" cy="646331"/>
          </a:xfrm>
          <a:prstGeom prst="rect">
            <a:avLst/>
          </a:prstGeom>
          <a:noFill/>
        </p:spPr>
        <p:txBody>
          <a:bodyPr wrap="square" rtlCol="0">
            <a:spAutoFit/>
          </a:bodyPr>
          <a:lstStyle/>
          <a:p>
            <a:pPr marL="0" marR="0" lvl="0" indent="0" algn="ctr" defTabSz="914332"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Cults Music to Remember</a:t>
            </a:r>
            <a:endParaRPr kumimoji="0" lang="en-GB"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pic>
        <p:nvPicPr>
          <p:cNvPr id="3" name="Picture 2" descr="A picture containing drawing, silhouette, sketch, clipart&#10;&#10;Description automatically generated">
            <a:extLst>
              <a:ext uri="{FF2B5EF4-FFF2-40B4-BE49-F238E27FC236}">
                <a16:creationId xmlns:a16="http://schemas.microsoft.com/office/drawing/2014/main" id="{FF9AB96E-4B83-F477-E47F-A7EA7C0E437A}"/>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4880633" y="804585"/>
            <a:ext cx="2425192" cy="1506495"/>
          </a:xfrm>
          <a:prstGeom prst="rect">
            <a:avLst/>
          </a:prstGeom>
          <a:noFill/>
          <a:ln>
            <a:noFill/>
          </a:ln>
        </p:spPr>
      </p:pic>
      <p:sp>
        <p:nvSpPr>
          <p:cNvPr id="4" name="TextBox 3">
            <a:extLst>
              <a:ext uri="{FF2B5EF4-FFF2-40B4-BE49-F238E27FC236}">
                <a16:creationId xmlns:a16="http://schemas.microsoft.com/office/drawing/2014/main" id="{43091648-DC26-07E8-B5E7-719BE34FCE06}"/>
              </a:ext>
            </a:extLst>
          </p:cNvPr>
          <p:cNvSpPr txBox="1"/>
          <p:nvPr/>
        </p:nvSpPr>
        <p:spPr>
          <a:xfrm>
            <a:off x="235978" y="2356565"/>
            <a:ext cx="11720049" cy="4524380"/>
          </a:xfrm>
          <a:prstGeom prst="rect">
            <a:avLst/>
          </a:prstGeom>
          <a:noFill/>
        </p:spPr>
        <p:txBody>
          <a:bodyPr wrap="square" rtlCol="0">
            <a:spAutoFit/>
          </a:bodyPr>
          <a:lstStyle/>
          <a:p>
            <a:pPr marL="0" marR="0" lvl="0" indent="0" algn="just" defTabSz="914332" rtl="0" eaLnBrk="1" fontAlgn="auto" latinLnBrk="0" hangingPunct="1">
              <a:lnSpc>
                <a:spcPct val="100000"/>
              </a:lnSpc>
              <a:spcBef>
                <a:spcPts val="0"/>
              </a:spcBef>
              <a:spcAft>
                <a:spcPts val="0"/>
              </a:spcAft>
              <a:buClrTx/>
              <a:buSzTx/>
              <a:buFontTx/>
              <a:buNone/>
              <a:tabLst/>
              <a:defRPr/>
            </a:pPr>
            <a:r>
              <a:rPr kumimoji="0" lang="en-GB" sz="2400" b="1" i="1"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“Cults Music to Remember” is a monthly singing group for people with dementia, those who support them </a:t>
            </a:r>
            <a:r>
              <a:rPr kumimoji="0" lang="en-GB" sz="2400" b="1"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and anyone else who enjoys singing and would like some company. We sing well known songs, have fun, a cup of tea and chat together.</a:t>
            </a:r>
          </a:p>
          <a:p>
            <a:pPr marL="0" marR="0" lvl="0" indent="0" algn="just" defTabSz="91433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Arial" panose="020B0604020202020204" pitchFamily="34" charset="0"/>
              </a:rPr>
              <a:t>Sessions:-</a:t>
            </a:r>
          </a:p>
          <a:p>
            <a:pPr marL="715397" marR="0" lvl="0" indent="0" algn="just" defTabSz="91433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Tuesday 13</a:t>
            </a:r>
            <a:r>
              <a:rPr kumimoji="0" lang="en-GB" sz="3200" b="1" i="0" u="none" strike="noStrike" kern="1200" cap="none" spc="0" normalizeH="0" baseline="3000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th</a:t>
            </a: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October 2026</a:t>
            </a:r>
          </a:p>
          <a:p>
            <a:pPr marL="715397" marR="0" lvl="0" indent="0" algn="just" defTabSz="914332"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Tuesday 10</a:t>
            </a:r>
            <a:r>
              <a:rPr kumimoji="0" lang="en-GB" sz="3200" b="1" i="0" u="none" strike="noStrike" kern="1200" cap="none" spc="0" normalizeH="0" baseline="3000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th</a:t>
            </a: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November 2026	Tuesday 8</a:t>
            </a:r>
            <a:r>
              <a:rPr kumimoji="0" lang="en-GB" sz="3200" b="1" i="0" u="none" strike="noStrike" kern="1200" cap="none" spc="0" normalizeH="0" baseline="3000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th</a:t>
            </a:r>
            <a:r>
              <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 December 2026</a:t>
            </a:r>
          </a:p>
          <a:p>
            <a:pPr marL="0" marR="0" lvl="0" indent="0" algn="just" defTabSz="914332" rtl="0" eaLnBrk="1" fontAlgn="auto" latinLnBrk="0" hangingPunct="1">
              <a:lnSpc>
                <a:spcPct val="100000"/>
              </a:lnSpc>
              <a:spcBef>
                <a:spcPts val="0"/>
              </a:spcBef>
              <a:spcAft>
                <a:spcPts val="0"/>
              </a:spcAft>
              <a:buClrTx/>
              <a:buSzTx/>
              <a:buFontTx/>
              <a:buNone/>
              <a:tabLst/>
              <a:defRPr/>
            </a:pPr>
            <a:endParaRPr kumimoji="0" lang="en-GB" sz="32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332" rtl="0" eaLnBrk="1" fontAlgn="auto" latinLnBrk="0" hangingPunct="1">
              <a:lnSpc>
                <a:spcPct val="100000"/>
              </a:lnSpc>
              <a:spcBef>
                <a:spcPts val="800"/>
              </a:spcBef>
              <a:spcAft>
                <a:spcPts val="0"/>
              </a:spcAft>
              <a:buClrTx/>
              <a:buSzTx/>
              <a:buFontTx/>
              <a:buNone/>
              <a:tabLst/>
              <a:defRPr/>
            </a:pPr>
            <a:endParaRPr kumimoji="0" lang="en-GB" sz="2400" b="1" i="0" u="none" strike="noStrike" kern="1200" cap="none" spc="0" normalizeH="0" baseline="0" noProof="0" dirty="0">
              <a:ln>
                <a:noFill/>
              </a:ln>
              <a:solidFill>
                <a:srgbClr val="FF0000"/>
              </a:solidFill>
              <a:effectLst/>
              <a:uLnTx/>
              <a:uFillTx/>
              <a:latin typeface="Calibri" panose="020F0502020204030204"/>
              <a:ea typeface="+mn-ea"/>
              <a:cs typeface="Arial" panose="020B0604020202020204" pitchFamily="34" charset="0"/>
            </a:endParaRPr>
          </a:p>
          <a:p>
            <a:pPr marL="0" marR="0" lvl="0" indent="0" algn="just" defTabSz="914332" rtl="0" eaLnBrk="1" fontAlgn="auto" latinLnBrk="0" hangingPunct="1">
              <a:lnSpc>
                <a:spcPct val="100000"/>
              </a:lnSpc>
              <a:spcBef>
                <a:spcPts val="800"/>
              </a:spcBef>
              <a:spcAft>
                <a:spcPts val="0"/>
              </a:spcAft>
              <a:buClrTx/>
              <a:buSzTx/>
              <a:buFontTx/>
              <a:buNone/>
              <a:tabLst/>
              <a:defRPr/>
            </a:pPr>
            <a:endParaRPr kumimoji="0" lang="en-GB" sz="2667" b="1" i="0" u="none" strike="noStrike" kern="1200" cap="none" spc="0" normalizeH="0" baseline="0" noProof="0" dirty="0">
              <a:ln>
                <a:noFill/>
              </a:ln>
              <a:solidFill>
                <a:srgbClr val="FF0000"/>
              </a:solidFill>
              <a:effectLst/>
              <a:uLnTx/>
              <a:uFillTx/>
              <a:latin typeface="Calibri" panose="020F0502020204030204"/>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E8FBDF04-5385-C387-120C-BD7012DC8267}"/>
              </a:ext>
            </a:extLst>
          </p:cNvPr>
          <p:cNvSpPr txBox="1"/>
          <p:nvPr/>
        </p:nvSpPr>
        <p:spPr>
          <a:xfrm>
            <a:off x="164026" y="5387680"/>
            <a:ext cx="8036073" cy="1282210"/>
          </a:xfrm>
          <a:prstGeom prst="rect">
            <a:avLst/>
          </a:prstGeom>
          <a:noFill/>
        </p:spPr>
        <p:txBody>
          <a:bodyPr wrap="square">
            <a:spAutoFit/>
          </a:bodyPr>
          <a:lstStyle/>
          <a:p>
            <a:pPr marL="118525" marR="0" lvl="0" indent="0" algn="l" defTabSz="914332" rtl="0" eaLnBrk="1" fontAlgn="auto" latinLnBrk="0" hangingPunct="1">
              <a:lnSpc>
                <a:spcPct val="100000"/>
              </a:lnSpc>
              <a:spcBef>
                <a:spcPts val="0"/>
              </a:spcBef>
              <a:spcAft>
                <a:spcPts val="0"/>
              </a:spcAft>
              <a:buClrTx/>
              <a:buSzTx/>
              <a:buFontTx/>
              <a:buNone/>
              <a:tabLst>
                <a:tab pos="1070953" algn="l"/>
              </a:tabLst>
              <a:defRPr/>
            </a:pPr>
            <a:r>
              <a:rPr kumimoji="0" lang="en-GB" sz="2133"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Where:	Cults Kirk Centre (</a:t>
            </a:r>
            <a:r>
              <a:rPr kumimoji="0" lang="en-GB" sz="2133" b="1"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Lochnagar</a:t>
            </a:r>
            <a:r>
              <a:rPr kumimoji="0" lang="en-GB" sz="2133"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GB" sz="21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118525" marR="0" lvl="0" indent="0" algn="l" defTabSz="914332" rtl="0" eaLnBrk="1" fontAlgn="auto" latinLnBrk="0" hangingPunct="1">
              <a:lnSpc>
                <a:spcPct val="100000"/>
              </a:lnSpc>
              <a:spcBef>
                <a:spcPts val="0"/>
              </a:spcBef>
              <a:spcAft>
                <a:spcPts val="1600"/>
              </a:spcAft>
              <a:buClrTx/>
              <a:buSzTx/>
              <a:buFontTx/>
              <a:buNone/>
              <a:tabLst>
                <a:tab pos="1070953" algn="l"/>
              </a:tabLst>
              <a:defRPr/>
            </a:pPr>
            <a:r>
              <a:rPr kumimoji="0" lang="en-GB" sz="2133"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rPr>
              <a:t>	</a:t>
            </a:r>
            <a:r>
              <a:rPr kumimoji="0" lang="en-GB" sz="2133"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404 North Deeside Road, Cults, AB15 9TD</a:t>
            </a:r>
            <a:endParaRPr kumimoji="0" lang="en-GB" sz="21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a:p>
            <a:pPr marL="118525" marR="0" lvl="0" indent="0" algn="l" defTabSz="914332" rtl="0" eaLnBrk="1" fontAlgn="auto" latinLnBrk="0" hangingPunct="1">
              <a:lnSpc>
                <a:spcPct val="100000"/>
              </a:lnSpc>
              <a:spcBef>
                <a:spcPts val="0"/>
              </a:spcBef>
              <a:spcAft>
                <a:spcPts val="0"/>
              </a:spcAft>
              <a:buClrTx/>
              <a:buSzTx/>
              <a:buFontTx/>
              <a:buNone/>
              <a:tabLst>
                <a:tab pos="1070953" algn="l"/>
              </a:tabLst>
              <a:defRPr/>
            </a:pPr>
            <a:r>
              <a:rPr kumimoji="0" lang="en-GB" sz="2133" b="1" i="0" u="none" strike="noStrike" kern="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Time:	2.00pm-3.30pm (including refreshments)</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endParaRPr kumimoji="0" lang="en-GB"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17670088"/>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A31E6-833A-21D9-C042-2057A5648376}"/>
            </a:ext>
          </a:extLst>
        </p:cNvPr>
        <p:cNvGrpSpPr/>
        <p:nvPr/>
      </p:nvGrpSpPr>
      <p:grpSpPr>
        <a:xfrm>
          <a:off x="0" y="0"/>
          <a:ext cx="0" cy="0"/>
          <a:chOff x="0" y="0"/>
          <a:chExt cx="0" cy="0"/>
        </a:xfrm>
      </p:grpSpPr>
      <p:pic>
        <p:nvPicPr>
          <p:cNvPr id="2" name="Picture 1" descr="A group of women sitting at a table&#10;&#10;Description automatically generated">
            <a:extLst>
              <a:ext uri="{FF2B5EF4-FFF2-40B4-BE49-F238E27FC236}">
                <a16:creationId xmlns:a16="http://schemas.microsoft.com/office/drawing/2014/main" id="{62BF6A5D-8549-78DC-B898-A25A48B6EF9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4634"/>
            <a:ext cx="12200247" cy="6853367"/>
          </a:xfrm>
          <a:prstGeom prst="rect">
            <a:avLst/>
          </a:prstGeom>
          <a:noFill/>
          <a:ln>
            <a:noFill/>
          </a:ln>
        </p:spPr>
      </p:pic>
      <p:sp>
        <p:nvSpPr>
          <p:cNvPr id="3" name="Rectangle 2">
            <a:extLst>
              <a:ext uri="{FF2B5EF4-FFF2-40B4-BE49-F238E27FC236}">
                <a16:creationId xmlns:a16="http://schemas.microsoft.com/office/drawing/2014/main" id="{A6F8529F-BD03-F619-6C92-2FD51A9D2670}"/>
              </a:ext>
            </a:extLst>
          </p:cNvPr>
          <p:cNvSpPr/>
          <p:nvPr/>
        </p:nvSpPr>
        <p:spPr>
          <a:xfrm>
            <a:off x="7045769" y="6103966"/>
            <a:ext cx="1799772" cy="232228"/>
          </a:xfrm>
          <a:prstGeom prst="rect">
            <a:avLst/>
          </a:prstGeom>
          <a:solidFill>
            <a:srgbClr val="FFDC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6CBF212-42A1-AEAA-5A3A-BE14179BFB5B}"/>
              </a:ext>
            </a:extLst>
          </p:cNvPr>
          <p:cNvPicPr>
            <a:picLocks noChangeAspect="1"/>
          </p:cNvPicPr>
          <p:nvPr/>
        </p:nvPicPr>
        <p:blipFill>
          <a:blip r:embed="rId4"/>
          <a:stretch>
            <a:fillRect/>
          </a:stretch>
        </p:blipFill>
        <p:spPr>
          <a:xfrm>
            <a:off x="4729845" y="6059017"/>
            <a:ext cx="2932196" cy="348067"/>
          </a:xfrm>
          <a:prstGeom prst="rect">
            <a:avLst/>
          </a:prstGeom>
        </p:spPr>
      </p:pic>
      <p:sp>
        <p:nvSpPr>
          <p:cNvPr id="6" name="Rectangle 5">
            <a:extLst>
              <a:ext uri="{FF2B5EF4-FFF2-40B4-BE49-F238E27FC236}">
                <a16:creationId xmlns:a16="http://schemas.microsoft.com/office/drawing/2014/main" id="{8A8AF692-52FA-DB4A-B22D-51B93A7109F8}"/>
              </a:ext>
            </a:extLst>
          </p:cNvPr>
          <p:cNvSpPr/>
          <p:nvPr/>
        </p:nvSpPr>
        <p:spPr>
          <a:xfrm>
            <a:off x="191638" y="6342923"/>
            <a:ext cx="4538207" cy="348067"/>
          </a:xfrm>
          <a:prstGeom prst="rect">
            <a:avLst/>
          </a:prstGeom>
          <a:solidFill>
            <a:srgbClr val="FFDC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224408"/>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A3F6CC5-1930-7E3E-6F79-69B14B458E0C}"/>
            </a:ext>
          </a:extLst>
        </p:cNvPr>
        <p:cNvGrpSpPr/>
        <p:nvPr/>
      </p:nvGrpSpPr>
      <p:grpSpPr>
        <a:xfrm>
          <a:off x="0" y="0"/>
          <a:ext cx="0" cy="0"/>
          <a:chOff x="0" y="0"/>
          <a:chExt cx="0" cy="0"/>
        </a:xfrm>
      </p:grpSpPr>
      <p:sp>
        <p:nvSpPr>
          <p:cNvPr id="17411" name="Content Placeholder 2">
            <a:extLst>
              <a:ext uri="{FF2B5EF4-FFF2-40B4-BE49-F238E27FC236}">
                <a16:creationId xmlns:a16="http://schemas.microsoft.com/office/drawing/2014/main" id="{3FF74840-0620-FA9F-C31D-D9DC027B0AA5}"/>
              </a:ext>
            </a:extLst>
          </p:cNvPr>
          <p:cNvSpPr>
            <a:spLocks noGrp="1" noChangeArrowheads="1"/>
          </p:cNvSpPr>
          <p:nvPr>
            <p:ph idx="1"/>
          </p:nvPr>
        </p:nvSpPr>
        <p:spPr>
          <a:xfrm>
            <a:off x="16763" y="6020899"/>
            <a:ext cx="12175236" cy="776047"/>
          </a:xfrm>
        </p:spPr>
        <p:txBody>
          <a:bodyPr vert="horz" wrap="square" lIns="0" tIns="45720" rIns="0" bIns="45720" numCol="1" rtlCol="0" anchor="t" anchorCtr="0" compatLnSpc="1">
            <a:prstTxWarp prst="textNoShape">
              <a:avLst/>
            </a:prstTxWarp>
            <a:normAutofit/>
          </a:bodyPr>
          <a:lstStyle/>
          <a:p>
            <a:pPr marL="0" indent="0" algn="ctr">
              <a:lnSpc>
                <a:spcPts val="3467"/>
              </a:lnSpc>
              <a:spcBef>
                <a:spcPts val="0"/>
              </a:spcBef>
              <a:buNone/>
            </a:pPr>
            <a:r>
              <a:rPr lang="en-US" altLang="en-US" sz="3733" dirty="0">
                <a:solidFill>
                  <a:schemeClr val="bg1"/>
                </a:solidFill>
              </a:rPr>
              <a:t>Available from the Kirk Centre</a:t>
            </a:r>
            <a:endParaRPr lang="en-US" altLang="en-US" sz="5333" dirty="0">
              <a:solidFill>
                <a:schemeClr val="bg1"/>
              </a:solidFill>
            </a:endParaRPr>
          </a:p>
        </p:txBody>
      </p:sp>
      <p:pic>
        <p:nvPicPr>
          <p:cNvPr id="17413" name="Picture 4" descr="2000px-FairTrade-Logo.svg.png">
            <a:extLst>
              <a:ext uri="{FF2B5EF4-FFF2-40B4-BE49-F238E27FC236}">
                <a16:creationId xmlns:a16="http://schemas.microsoft.com/office/drawing/2014/main" id="{1923D9CA-B5AE-502D-AAE2-1C0DA20D61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997087" cy="2345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7374B683-F733-A5E9-DE1E-ADB04C2D5FB3}"/>
              </a:ext>
            </a:extLst>
          </p:cNvPr>
          <p:cNvSpPr/>
          <p:nvPr/>
        </p:nvSpPr>
        <p:spPr>
          <a:xfrm>
            <a:off x="0" y="0"/>
            <a:ext cx="12192000" cy="6858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Trebuchet MS"/>
              <a:ea typeface="+mn-ea"/>
              <a:cs typeface="+mn-cs"/>
            </a:endParaRPr>
          </a:p>
        </p:txBody>
      </p:sp>
      <p:pic>
        <p:nvPicPr>
          <p:cNvPr id="4" name="Picture 3" descr="Shelves with different items on it&#10;&#10;AI-generated content may be incorrect.">
            <a:extLst>
              <a:ext uri="{FF2B5EF4-FFF2-40B4-BE49-F238E27FC236}">
                <a16:creationId xmlns:a16="http://schemas.microsoft.com/office/drawing/2014/main" id="{981BEBF8-3569-F5ED-5398-BB9C8C2586EF}"/>
              </a:ext>
            </a:extLst>
          </p:cNvPr>
          <p:cNvPicPr>
            <a:picLocks noChangeAspect="1"/>
          </p:cNvPicPr>
          <p:nvPr/>
        </p:nvPicPr>
        <p:blipFill>
          <a:blip r:embed="rId3"/>
          <a:srcRect l="2308" t="27269" r="18202" b="3636"/>
          <a:stretch/>
        </p:blipFill>
        <p:spPr>
          <a:xfrm>
            <a:off x="2122781" y="151445"/>
            <a:ext cx="9898715" cy="5542167"/>
          </a:xfrm>
          <a:prstGeom prst="rect">
            <a:avLst/>
          </a:prstGeom>
        </p:spPr>
      </p:pic>
    </p:spTree>
    <p:extLst>
      <p:ext uri="{BB962C8B-B14F-4D97-AF65-F5344CB8AC3E}">
        <p14:creationId xmlns:p14="http://schemas.microsoft.com/office/powerpoint/2010/main" val="3153754156"/>
      </p:ext>
    </p:extLst>
  </p:cSld>
  <p:clrMapOvr>
    <a:masterClrMapping/>
  </p:clrMapOvr>
  <mc:AlternateContent xmlns:mc="http://schemas.openxmlformats.org/markup-compatibility/2006">
    <mc:Choice xmlns:p14="http://schemas.microsoft.com/office/powerpoint/2010/main" Requires="p14">
      <p:transition spd="med" p14:dur="700" advTm="10000">
        <p:fade/>
      </p:transition>
    </mc:Choice>
    <mc:Fallback>
      <p:transition spd="med" advTm="10000">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5B86-ECE0-076C-4AAD-B3558062833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84255D5-891A-200C-EC75-9D3C74BF6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D060243-14D7-10FC-4F7D-A4B5D8095DAB}"/>
              </a:ext>
            </a:extLst>
          </p:cNvPr>
          <p:cNvSpPr txBox="1"/>
          <p:nvPr/>
        </p:nvSpPr>
        <p:spPr>
          <a:xfrm>
            <a:off x="2908085" y="5427275"/>
            <a:ext cx="9091828" cy="1428798"/>
          </a:xfrm>
          <a:prstGeom prst="rect">
            <a:avLst/>
          </a:prstGeom>
          <a:solidFill>
            <a:schemeClr val="bg1"/>
          </a:solidFill>
        </p:spPr>
        <p:txBody>
          <a:bodyPr wrap="square" tIns="252000" bIns="180000" rtlCol="0">
            <a:spAutoFit/>
          </a:bodyPr>
          <a:lstStyle/>
          <a:p>
            <a:pPr algn="ctr"/>
            <a:r>
              <a:rPr lang="en-GB" sz="5400" dirty="0">
                <a:solidFill>
                  <a:srgbClr val="354060"/>
                </a:solidFill>
                <a:latin typeface="Times New Roman" panose="02020603050405020304" pitchFamily="18" charset="0"/>
                <a:cs typeface="Times New Roman" panose="02020603050405020304" pitchFamily="18" charset="0"/>
              </a:rPr>
              <a:t>Thank you for joining us today</a:t>
            </a:r>
            <a:endParaRPr lang="en-GB" sz="5400" dirty="0">
              <a:latin typeface="Times New Roman" panose="02020603050405020304" pitchFamily="18" charset="0"/>
              <a:cs typeface="Times New Roman" panose="02020603050405020304" pitchFamily="18" charset="0"/>
            </a:endParaRPr>
          </a:p>
          <a:p>
            <a:pPr algn="ctr"/>
            <a:r>
              <a:rPr lang="en-GB" sz="105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2370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s">
  <a:themeElements>
    <a:clrScheme name="Fairtrade Final">
      <a:dk1>
        <a:srgbClr val="000000"/>
      </a:dk1>
      <a:lt1>
        <a:srgbClr val="FFFFFF"/>
      </a:lt1>
      <a:dk2>
        <a:srgbClr val="00B9E3"/>
      </a:dk2>
      <a:lt2>
        <a:srgbClr val="BDD600"/>
      </a:lt2>
      <a:accent1>
        <a:srgbClr val="00B9E3"/>
      </a:accent1>
      <a:accent2>
        <a:srgbClr val="BDD600"/>
      </a:accent2>
      <a:accent3>
        <a:srgbClr val="919191"/>
      </a:accent3>
      <a:accent4>
        <a:srgbClr val="80379B"/>
      </a:accent4>
      <a:accent5>
        <a:srgbClr val="E0119D"/>
      </a:accent5>
      <a:accent6>
        <a:srgbClr val="FECB00"/>
      </a:accent6>
      <a:hlink>
        <a:srgbClr val="00B9E3"/>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ivider slides">
  <a:themeElements>
    <a:clrScheme name="Fairtrade Final">
      <a:dk1>
        <a:srgbClr val="000000"/>
      </a:dk1>
      <a:lt1>
        <a:srgbClr val="FFFFFF"/>
      </a:lt1>
      <a:dk2>
        <a:srgbClr val="00B9E3"/>
      </a:dk2>
      <a:lt2>
        <a:srgbClr val="BDD600"/>
      </a:lt2>
      <a:accent1>
        <a:srgbClr val="00B9E3"/>
      </a:accent1>
      <a:accent2>
        <a:srgbClr val="BDD600"/>
      </a:accent2>
      <a:accent3>
        <a:srgbClr val="919191"/>
      </a:accent3>
      <a:accent4>
        <a:srgbClr val="80379B"/>
      </a:accent4>
      <a:accent5>
        <a:srgbClr val="E0119D"/>
      </a:accent5>
      <a:accent6>
        <a:srgbClr val="FECB00"/>
      </a:accent6>
      <a:hlink>
        <a:srgbClr val="00B9E3"/>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t pages">
  <a:themeElements>
    <a:clrScheme name="Fairtrade Final">
      <a:dk1>
        <a:srgbClr val="000000"/>
      </a:dk1>
      <a:lt1>
        <a:srgbClr val="FFFFFF"/>
      </a:lt1>
      <a:dk2>
        <a:srgbClr val="00B9E3"/>
      </a:dk2>
      <a:lt2>
        <a:srgbClr val="BDD600"/>
      </a:lt2>
      <a:accent1>
        <a:srgbClr val="00B9E3"/>
      </a:accent1>
      <a:accent2>
        <a:srgbClr val="BDD600"/>
      </a:accent2>
      <a:accent3>
        <a:srgbClr val="919191"/>
      </a:accent3>
      <a:accent4>
        <a:srgbClr val="80379B"/>
      </a:accent4>
      <a:accent5>
        <a:srgbClr val="E0119D"/>
      </a:accent5>
      <a:accent6>
        <a:srgbClr val="FECB00"/>
      </a:accent6>
      <a:hlink>
        <a:srgbClr val="00B9E3"/>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itle Slide - Event re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widescreen 16 by 9 external" id="{00E72605-57E7-7440-8A89-584A9D69C8EE}" vid="{E0337FF8-D136-A447-B743-28B78E76AEE0}"/>
    </a:ext>
  </a:extLst>
</a:theme>
</file>

<file path=ppt/theme/theme6.xml><?xml version="1.0" encoding="utf-8"?>
<a:theme xmlns:a="http://schemas.openxmlformats.org/drawingml/2006/main" name="3 CA Template - Bullet Slides">
  <a:themeElements>
    <a:clrScheme name="CA PowerPoint Template v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a:ln>
              <a:noFill/>
            </a:ln>
            <a:solidFill>
              <a:srgbClr val="000000"/>
            </a:solidFill>
            <a:effectLst/>
            <a:latin typeface="Arial" charset="0"/>
            <a:ea typeface="ヒラギノ角ゴ Pro W3"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a:ln>
              <a:noFill/>
            </a:ln>
            <a:solidFill>
              <a:srgbClr val="000000"/>
            </a:solidFill>
            <a:effectLst/>
            <a:latin typeface="Arial" charset="0"/>
            <a:ea typeface="ヒラギノ角ゴ Pro W3" charset="0"/>
          </a:defRPr>
        </a:defPPr>
      </a:lstStyle>
    </a:lnDef>
  </a:objectDefaults>
  <a:extraClrSchemeLst>
    <a:extraClrScheme>
      <a:clrScheme name="CA PowerPoint Template v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A PowerPoint Template v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A PowerPoint Template v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A PowerPoint Template v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A PowerPoint Template v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A PowerPoint Template v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A PowerPoint Template v2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A PowerPoint Template v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A PowerPoint Template v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A PowerPoint Template v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A PowerPoint Template v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A PowerPoint Template v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owerPoint template widescreen 16 by 9 external" id="{00E72605-57E7-7440-8A89-584A9D69C8EE}" vid="{B2E3CA52-0568-904D-9C71-DBBA94EB29BA}"/>
    </a:ext>
  </a:extLst>
</a:theme>
</file>

<file path=ppt/theme/theme7.xml><?xml version="1.0" encoding="utf-8"?>
<a:theme xmlns:a="http://schemas.openxmlformats.org/drawingml/2006/main" name="Full page ima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widescreen 16 by 9 external" id="{00E72605-57E7-7440-8A89-584A9D69C8EE}" vid="{2C09894A-0591-6345-B87E-D4680271202B}"/>
    </a:ext>
  </a:extLst>
</a:theme>
</file>

<file path=ppt/theme/theme8.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13745</TotalTime>
  <Words>2850</Words>
  <Application>Microsoft Office PowerPoint</Application>
  <PresentationFormat>Widescreen</PresentationFormat>
  <Paragraphs>343</Paragraphs>
  <Slides>79</Slides>
  <Notes>10</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79</vt:i4>
      </vt:variant>
    </vt:vector>
  </HeadingPairs>
  <TitlesOfParts>
    <vt:vector size="104" baseType="lpstr">
      <vt:lpstr>Aptos</vt:lpstr>
      <vt:lpstr>Aptos Display</vt:lpstr>
      <vt:lpstr>Arial</vt:lpstr>
      <vt:lpstr>Calibri</vt:lpstr>
      <vt:lpstr>Calibri Light</vt:lpstr>
      <vt:lpstr>Mokoko Trial Extra Bold</vt:lpstr>
      <vt:lpstr>Mokoko XBold</vt:lpstr>
      <vt:lpstr>Open Sans</vt:lpstr>
      <vt:lpstr>system-ui</vt:lpstr>
      <vt:lpstr>Times New Roman</vt:lpstr>
      <vt:lpstr>Trebuchet MS</vt:lpstr>
      <vt:lpstr>Veneer</vt:lpstr>
      <vt:lpstr>VeneerLowRes</vt:lpstr>
      <vt:lpstr>Wingdings</vt:lpstr>
      <vt:lpstr>4_Office Theme</vt:lpstr>
      <vt:lpstr>Title slides</vt:lpstr>
      <vt:lpstr>Divider slides</vt:lpstr>
      <vt:lpstr>Content pages</vt:lpstr>
      <vt:lpstr>Title Slide - Event red</vt:lpstr>
      <vt:lpstr>3 CA Template - Bullet Slides</vt:lpstr>
      <vt:lpstr>Full page image</vt:lpstr>
      <vt:lpstr>6_Office Theme</vt:lpstr>
      <vt:lpstr>Office Theme</vt:lpstr>
      <vt:lpstr>3_Office Theme</vt:lpstr>
      <vt:lpstr>5_Office Theme</vt:lpstr>
      <vt:lpstr>PowerPoint Presentation</vt:lpstr>
      <vt:lpstr>PowerPoint Presentation</vt:lpstr>
      <vt:lpstr>PowerPoint Presentation</vt:lpstr>
      <vt:lpstr>What’s On?.......</vt:lpstr>
      <vt:lpstr>What’s 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What’s On?.......</vt:lpstr>
      <vt:lpstr>What’s 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Graeme Robertson</dc:creator>
  <cp:lastModifiedBy>Graeme Robertson</cp:lastModifiedBy>
  <cp:revision>1649</cp:revision>
  <dcterms:created xsi:type="dcterms:W3CDTF">2021-08-17T16:24:07Z</dcterms:created>
  <dcterms:modified xsi:type="dcterms:W3CDTF">2026-10-03T15:40:40Z</dcterms:modified>
</cp:coreProperties>
</file>